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sldIdLst>
    <p:sldId id="256" r:id="rId5"/>
    <p:sldId id="257" r:id="rId6"/>
    <p:sldId id="258" r:id="rId7"/>
    <p:sldId id="261" r:id="rId8"/>
    <p:sldId id="259" r:id="rId9"/>
    <p:sldId id="260" r:id="rId10"/>
    <p:sldId id="262" r:id="rId11"/>
    <p:sldId id="263" r:id="rId12"/>
    <p:sldId id="264" r:id="rId13"/>
    <p:sldId id="265" r:id="rId14"/>
    <p:sldId id="266" r:id="rId15"/>
    <p:sldId id="269" r:id="rId16"/>
    <p:sldId id="272" r:id="rId17"/>
    <p:sldId id="273" r:id="rId18"/>
    <p:sldId id="274" r:id="rId19"/>
    <p:sldId id="275" r:id="rId20"/>
    <p:sldId id="280"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06611E-F7E5-4844-AE8F-2F462BAB6446}" v="18" dt="2022-05-05T22:31:42.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00" autoAdjust="0"/>
    <p:restoredTop sz="94660"/>
  </p:normalViewPr>
  <p:slideViewPr>
    <p:cSldViewPr snapToGrid="0">
      <p:cViewPr varScale="1">
        <p:scale>
          <a:sx n="66" d="100"/>
          <a:sy n="66" d="100"/>
        </p:scale>
        <p:origin x="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IR AGRAWAL" userId="4ab3b264-8c17-461b-9a78-697fb56f08dd" providerId="ADAL" clId="{9E06611E-F7E5-4844-AE8F-2F462BAB6446}"/>
    <pc:docChg chg="undo redo custSel addSld delSld modSld">
      <pc:chgData name="NISHIR AGRAWAL" userId="4ab3b264-8c17-461b-9a78-697fb56f08dd" providerId="ADAL" clId="{9E06611E-F7E5-4844-AE8F-2F462BAB6446}" dt="2022-05-05T22:32:45.042" v="1895" actId="14100"/>
      <pc:docMkLst>
        <pc:docMk/>
      </pc:docMkLst>
      <pc:sldChg chg="addSp delSp modSp mod setBg setClrOvrMap">
        <pc:chgData name="NISHIR AGRAWAL" userId="4ab3b264-8c17-461b-9a78-697fb56f08dd" providerId="ADAL" clId="{9E06611E-F7E5-4844-AE8F-2F462BAB6446}" dt="2022-05-05T20:42:32.643" v="636" actId="26606"/>
        <pc:sldMkLst>
          <pc:docMk/>
          <pc:sldMk cId="3477334274" sldId="256"/>
        </pc:sldMkLst>
        <pc:spChg chg="mod">
          <ac:chgData name="NISHIR AGRAWAL" userId="4ab3b264-8c17-461b-9a78-697fb56f08dd" providerId="ADAL" clId="{9E06611E-F7E5-4844-AE8F-2F462BAB6446}" dt="2022-05-05T20:42:32.643" v="636" actId="26606"/>
          <ac:spMkLst>
            <pc:docMk/>
            <pc:sldMk cId="3477334274" sldId="256"/>
            <ac:spMk id="2" creationId="{1A4720B8-D82F-4450-A490-33E2B8C1B567}"/>
          </ac:spMkLst>
        </pc:spChg>
        <pc:spChg chg="mod">
          <ac:chgData name="NISHIR AGRAWAL" userId="4ab3b264-8c17-461b-9a78-697fb56f08dd" providerId="ADAL" clId="{9E06611E-F7E5-4844-AE8F-2F462BAB6446}" dt="2022-05-05T20:42:32.643" v="636" actId="26606"/>
          <ac:spMkLst>
            <pc:docMk/>
            <pc:sldMk cId="3477334274" sldId="256"/>
            <ac:spMk id="3" creationId="{12FCE0C0-4ABE-4BA9-BE83-3D432DD133FD}"/>
          </ac:spMkLst>
        </pc:spChg>
        <pc:spChg chg="add del">
          <ac:chgData name="NISHIR AGRAWAL" userId="4ab3b264-8c17-461b-9a78-697fb56f08dd" providerId="ADAL" clId="{9E06611E-F7E5-4844-AE8F-2F462BAB6446}" dt="2022-05-05T20:42:14.093" v="632" actId="26606"/>
          <ac:spMkLst>
            <pc:docMk/>
            <pc:sldMk cId="3477334274" sldId="256"/>
            <ac:spMk id="9" creationId="{491A5E26-1F21-459D-8C03-ADB057B09066}"/>
          </ac:spMkLst>
        </pc:spChg>
        <pc:spChg chg="add del">
          <ac:chgData name="NISHIR AGRAWAL" userId="4ab3b264-8c17-461b-9a78-697fb56f08dd" providerId="ADAL" clId="{9E06611E-F7E5-4844-AE8F-2F462BAB6446}" dt="2022-05-05T20:42:12.318" v="630" actId="26606"/>
          <ac:spMkLst>
            <pc:docMk/>
            <pc:sldMk cId="3477334274" sldId="256"/>
            <ac:spMk id="10" creationId="{2B109C5B-3B98-48EB-A942-8D11CEA374B6}"/>
          </ac:spMkLst>
        </pc:spChg>
        <pc:spChg chg="add del">
          <ac:chgData name="NISHIR AGRAWAL" userId="4ab3b264-8c17-461b-9a78-697fb56f08dd" providerId="ADAL" clId="{9E06611E-F7E5-4844-AE8F-2F462BAB6446}" dt="2022-05-05T20:42:27.204" v="634" actId="26606"/>
          <ac:spMkLst>
            <pc:docMk/>
            <pc:sldMk cId="3477334274" sldId="256"/>
            <ac:spMk id="11" creationId="{2B109C5B-3B98-48EB-A942-8D11CEA374B6}"/>
          </ac:spMkLst>
        </pc:spChg>
        <pc:spChg chg="add del">
          <ac:chgData name="NISHIR AGRAWAL" userId="4ab3b264-8c17-461b-9a78-697fb56f08dd" providerId="ADAL" clId="{9E06611E-F7E5-4844-AE8F-2F462BAB6446}" dt="2022-05-05T20:42:12.318" v="630" actId="26606"/>
          <ac:spMkLst>
            <pc:docMk/>
            <pc:sldMk cId="3477334274" sldId="256"/>
            <ac:spMk id="12" creationId="{A9C389E4-003E-40C9-AC9E-ED821C16F525}"/>
          </ac:spMkLst>
        </pc:spChg>
        <pc:spChg chg="add del">
          <ac:chgData name="NISHIR AGRAWAL" userId="4ab3b264-8c17-461b-9a78-697fb56f08dd" providerId="ADAL" clId="{9E06611E-F7E5-4844-AE8F-2F462BAB6446}" dt="2022-05-05T20:42:27.204" v="634" actId="26606"/>
          <ac:spMkLst>
            <pc:docMk/>
            <pc:sldMk cId="3477334274" sldId="256"/>
            <ac:spMk id="13" creationId="{A9C389E4-003E-40C9-AC9E-ED821C16F525}"/>
          </ac:spMkLst>
        </pc:spChg>
        <pc:spChg chg="add del">
          <ac:chgData name="NISHIR AGRAWAL" userId="4ab3b264-8c17-461b-9a78-697fb56f08dd" providerId="ADAL" clId="{9E06611E-F7E5-4844-AE8F-2F462BAB6446}" dt="2022-05-05T20:42:12.318" v="630" actId="26606"/>
          <ac:spMkLst>
            <pc:docMk/>
            <pc:sldMk cId="3477334274" sldId="256"/>
            <ac:spMk id="14" creationId="{6C042684-2705-40BD-9104-A6B24CE1CA45}"/>
          </ac:spMkLst>
        </pc:spChg>
        <pc:spChg chg="add del">
          <ac:chgData name="NISHIR AGRAWAL" userId="4ab3b264-8c17-461b-9a78-697fb56f08dd" providerId="ADAL" clId="{9E06611E-F7E5-4844-AE8F-2F462BAB6446}" dt="2022-05-05T20:42:27.204" v="634" actId="26606"/>
          <ac:spMkLst>
            <pc:docMk/>
            <pc:sldMk cId="3477334274" sldId="256"/>
            <ac:spMk id="15" creationId="{6C042684-2705-40BD-9104-A6B24CE1CA45}"/>
          </ac:spMkLst>
        </pc:spChg>
        <pc:spChg chg="add del">
          <ac:chgData name="NISHIR AGRAWAL" userId="4ab3b264-8c17-461b-9a78-697fb56f08dd" providerId="ADAL" clId="{9E06611E-F7E5-4844-AE8F-2F462BAB6446}" dt="2022-05-05T20:42:32.643" v="636" actId="26606"/>
          <ac:spMkLst>
            <pc:docMk/>
            <pc:sldMk cId="3477334274" sldId="256"/>
            <ac:spMk id="18" creationId="{2B109C5B-3B98-48EB-A942-8D11CEA374B6}"/>
          </ac:spMkLst>
        </pc:spChg>
        <pc:spChg chg="add del">
          <ac:chgData name="NISHIR AGRAWAL" userId="4ab3b264-8c17-461b-9a78-697fb56f08dd" providerId="ADAL" clId="{9E06611E-F7E5-4844-AE8F-2F462BAB6446}" dt="2022-05-05T20:42:32.643" v="636" actId="26606"/>
          <ac:spMkLst>
            <pc:docMk/>
            <pc:sldMk cId="3477334274" sldId="256"/>
            <ac:spMk id="19" creationId="{A9C389E4-003E-40C9-AC9E-ED821C16F525}"/>
          </ac:spMkLst>
        </pc:spChg>
        <pc:spChg chg="add del">
          <ac:chgData name="NISHIR AGRAWAL" userId="4ab3b264-8c17-461b-9a78-697fb56f08dd" providerId="ADAL" clId="{9E06611E-F7E5-4844-AE8F-2F462BAB6446}" dt="2022-05-05T20:42:32.643" v="636" actId="26606"/>
          <ac:spMkLst>
            <pc:docMk/>
            <pc:sldMk cId="3477334274" sldId="256"/>
            <ac:spMk id="20" creationId="{6C042684-2705-40BD-9104-A6B24CE1CA45}"/>
          </ac:spMkLst>
        </pc:spChg>
        <pc:picChg chg="add del">
          <ac:chgData name="NISHIR AGRAWAL" userId="4ab3b264-8c17-461b-9a78-697fb56f08dd" providerId="ADAL" clId="{9E06611E-F7E5-4844-AE8F-2F462BAB6446}" dt="2022-05-05T20:42:14.093" v="632" actId="26606"/>
          <ac:picMkLst>
            <pc:docMk/>
            <pc:sldMk cId="3477334274" sldId="256"/>
            <ac:picMk id="5" creationId="{78B45D19-1CB3-8434-48E1-DBC0806D0C49}"/>
          </ac:picMkLst>
        </pc:picChg>
        <pc:picChg chg="add del">
          <ac:chgData name="NISHIR AGRAWAL" userId="4ab3b264-8c17-461b-9a78-697fb56f08dd" providerId="ADAL" clId="{9E06611E-F7E5-4844-AE8F-2F462BAB6446}" dt="2022-05-05T20:42:12.318" v="630" actId="26606"/>
          <ac:picMkLst>
            <pc:docMk/>
            <pc:sldMk cId="3477334274" sldId="256"/>
            <ac:picMk id="7" creationId="{25A278E4-E66D-F238-31C9-81C078CBE71E}"/>
          </ac:picMkLst>
        </pc:picChg>
        <pc:picChg chg="add del">
          <ac:chgData name="NISHIR AGRAWAL" userId="4ab3b264-8c17-461b-9a78-697fb56f08dd" providerId="ADAL" clId="{9E06611E-F7E5-4844-AE8F-2F462BAB6446}" dt="2022-05-05T20:42:27.204" v="634" actId="26606"/>
          <ac:picMkLst>
            <pc:docMk/>
            <pc:sldMk cId="3477334274" sldId="256"/>
            <ac:picMk id="16" creationId="{25A278E4-E66D-F238-31C9-81C078CBE71E}"/>
          </ac:picMkLst>
        </pc:picChg>
        <pc:picChg chg="add del">
          <ac:chgData name="NISHIR AGRAWAL" userId="4ab3b264-8c17-461b-9a78-697fb56f08dd" providerId="ADAL" clId="{9E06611E-F7E5-4844-AE8F-2F462BAB6446}" dt="2022-05-05T20:42:32.643" v="636" actId="26606"/>
          <ac:picMkLst>
            <pc:docMk/>
            <pc:sldMk cId="3477334274" sldId="256"/>
            <ac:picMk id="21" creationId="{C716860F-E90D-698C-E45D-044017C9D65E}"/>
          </ac:picMkLst>
        </pc:picChg>
      </pc:sldChg>
      <pc:sldChg chg="addSp delSp modSp mod">
        <pc:chgData name="NISHIR AGRAWAL" userId="4ab3b264-8c17-461b-9a78-697fb56f08dd" providerId="ADAL" clId="{9E06611E-F7E5-4844-AE8F-2F462BAB6446}" dt="2022-05-05T20:41:58.633" v="628" actId="26606"/>
        <pc:sldMkLst>
          <pc:docMk/>
          <pc:sldMk cId="3173281382" sldId="257"/>
        </pc:sldMkLst>
        <pc:spChg chg="add del">
          <ac:chgData name="NISHIR AGRAWAL" userId="4ab3b264-8c17-461b-9a78-697fb56f08dd" providerId="ADAL" clId="{9E06611E-F7E5-4844-AE8F-2F462BAB6446}" dt="2022-05-05T20:41:58.633" v="628" actId="26606"/>
          <ac:spMkLst>
            <pc:docMk/>
            <pc:sldMk cId="3173281382" sldId="257"/>
            <ac:spMk id="3" creationId="{D1F794A8-5B9F-47B2-920D-280C199F1346}"/>
          </ac:spMkLst>
        </pc:spChg>
        <pc:spChg chg="mod">
          <ac:chgData name="NISHIR AGRAWAL" userId="4ab3b264-8c17-461b-9a78-697fb56f08dd" providerId="ADAL" clId="{9E06611E-F7E5-4844-AE8F-2F462BAB6446}" dt="2022-05-05T20:41:58.146" v="627" actId="1076"/>
          <ac:spMkLst>
            <pc:docMk/>
            <pc:sldMk cId="3173281382" sldId="257"/>
            <ac:spMk id="4" creationId="{882FE773-3FF7-4C45-9F5D-1B09DE7B6CCC}"/>
          </ac:spMkLst>
        </pc:spChg>
        <pc:graphicFrameChg chg="add del">
          <ac:chgData name="NISHIR AGRAWAL" userId="4ab3b264-8c17-461b-9a78-697fb56f08dd" providerId="ADAL" clId="{9E06611E-F7E5-4844-AE8F-2F462BAB6446}" dt="2022-05-05T20:41:34.829" v="618" actId="26606"/>
          <ac:graphicFrameMkLst>
            <pc:docMk/>
            <pc:sldMk cId="3173281382" sldId="257"/>
            <ac:graphicFrameMk id="27" creationId="{1E85D5C1-CC61-ABBB-7D72-3CB29FB294DD}"/>
          </ac:graphicFrameMkLst>
        </pc:graphicFrameChg>
        <pc:graphicFrameChg chg="add del">
          <ac:chgData name="NISHIR AGRAWAL" userId="4ab3b264-8c17-461b-9a78-697fb56f08dd" providerId="ADAL" clId="{9E06611E-F7E5-4844-AE8F-2F462BAB6446}" dt="2022-05-05T20:41:40.497" v="620" actId="26606"/>
          <ac:graphicFrameMkLst>
            <pc:docMk/>
            <pc:sldMk cId="3173281382" sldId="257"/>
            <ac:graphicFrameMk id="28" creationId="{1E85D5C1-CC61-ABBB-7D72-3CB29FB294DD}"/>
          </ac:graphicFrameMkLst>
        </pc:graphicFrameChg>
        <pc:graphicFrameChg chg="add del">
          <ac:chgData name="NISHIR AGRAWAL" userId="4ab3b264-8c17-461b-9a78-697fb56f08dd" providerId="ADAL" clId="{9E06611E-F7E5-4844-AE8F-2F462BAB6446}" dt="2022-05-05T20:41:47.716" v="622" actId="26606"/>
          <ac:graphicFrameMkLst>
            <pc:docMk/>
            <pc:sldMk cId="3173281382" sldId="257"/>
            <ac:graphicFrameMk id="29" creationId="{1E85D5C1-CC61-ABBB-7D72-3CB29FB294DD}"/>
          </ac:graphicFrameMkLst>
        </pc:graphicFrameChg>
        <pc:graphicFrameChg chg="add del">
          <ac:chgData name="NISHIR AGRAWAL" userId="4ab3b264-8c17-461b-9a78-697fb56f08dd" providerId="ADAL" clId="{9E06611E-F7E5-4844-AE8F-2F462BAB6446}" dt="2022-05-05T20:41:48.864" v="624" actId="26606"/>
          <ac:graphicFrameMkLst>
            <pc:docMk/>
            <pc:sldMk cId="3173281382" sldId="257"/>
            <ac:graphicFrameMk id="31" creationId="{8692A2BD-37AD-30F0-0CC5-6C8FF351E82B}"/>
          </ac:graphicFrameMkLst>
        </pc:graphicFrameChg>
        <pc:graphicFrameChg chg="add del">
          <ac:chgData name="NISHIR AGRAWAL" userId="4ab3b264-8c17-461b-9a78-697fb56f08dd" providerId="ADAL" clId="{9E06611E-F7E5-4844-AE8F-2F462BAB6446}" dt="2022-05-05T20:41:58.633" v="628" actId="26606"/>
          <ac:graphicFrameMkLst>
            <pc:docMk/>
            <pc:sldMk cId="3173281382" sldId="257"/>
            <ac:graphicFrameMk id="33" creationId="{45C6677E-22EA-5F51-1DFD-D53FD7D05B5D}"/>
          </ac:graphicFrameMkLst>
        </pc:graphicFrameChg>
      </pc:sldChg>
      <pc:sldChg chg="modSp mod">
        <pc:chgData name="NISHIR AGRAWAL" userId="4ab3b264-8c17-461b-9a78-697fb56f08dd" providerId="ADAL" clId="{9E06611E-F7E5-4844-AE8F-2F462BAB6446}" dt="2022-05-05T21:45:03.347" v="1343" actId="114"/>
        <pc:sldMkLst>
          <pc:docMk/>
          <pc:sldMk cId="67732558" sldId="258"/>
        </pc:sldMkLst>
        <pc:spChg chg="mod">
          <ac:chgData name="NISHIR AGRAWAL" userId="4ab3b264-8c17-461b-9a78-697fb56f08dd" providerId="ADAL" clId="{9E06611E-F7E5-4844-AE8F-2F462BAB6446}" dt="2022-05-05T19:57:19.157" v="19" actId="20577"/>
          <ac:spMkLst>
            <pc:docMk/>
            <pc:sldMk cId="67732558" sldId="258"/>
            <ac:spMk id="2" creationId="{AE41E9C2-CE6D-44BA-A9F8-C76D68DF2680}"/>
          </ac:spMkLst>
        </pc:spChg>
        <pc:spChg chg="mod">
          <ac:chgData name="NISHIR AGRAWAL" userId="4ab3b264-8c17-461b-9a78-697fb56f08dd" providerId="ADAL" clId="{9E06611E-F7E5-4844-AE8F-2F462BAB6446}" dt="2022-05-05T21:45:03.347" v="1343" actId="114"/>
          <ac:spMkLst>
            <pc:docMk/>
            <pc:sldMk cId="67732558" sldId="258"/>
            <ac:spMk id="3" creationId="{906534AC-AF61-407F-92A2-A3442F6C9780}"/>
          </ac:spMkLst>
        </pc:spChg>
      </pc:sldChg>
      <pc:sldChg chg="modSp new mod">
        <pc:chgData name="NISHIR AGRAWAL" userId="4ab3b264-8c17-461b-9a78-697fb56f08dd" providerId="ADAL" clId="{9E06611E-F7E5-4844-AE8F-2F462BAB6446}" dt="2022-05-05T21:45:19.097" v="1345" actId="313"/>
        <pc:sldMkLst>
          <pc:docMk/>
          <pc:sldMk cId="3452011838" sldId="259"/>
        </pc:sldMkLst>
        <pc:spChg chg="mod">
          <ac:chgData name="NISHIR AGRAWAL" userId="4ab3b264-8c17-461b-9a78-697fb56f08dd" providerId="ADAL" clId="{9E06611E-F7E5-4844-AE8F-2F462BAB6446}" dt="2022-05-05T20:04:54.043" v="27" actId="20577"/>
          <ac:spMkLst>
            <pc:docMk/>
            <pc:sldMk cId="3452011838" sldId="259"/>
            <ac:spMk id="2" creationId="{7C8FDBE6-452B-401E-83E0-3D52BB40DD10}"/>
          </ac:spMkLst>
        </pc:spChg>
        <pc:spChg chg="mod">
          <ac:chgData name="NISHIR AGRAWAL" userId="4ab3b264-8c17-461b-9a78-697fb56f08dd" providerId="ADAL" clId="{9E06611E-F7E5-4844-AE8F-2F462BAB6446}" dt="2022-05-05T21:45:19.097" v="1345" actId="313"/>
          <ac:spMkLst>
            <pc:docMk/>
            <pc:sldMk cId="3452011838" sldId="259"/>
            <ac:spMk id="3" creationId="{70874E0F-817F-44B8-A662-2ECA2857C957}"/>
          </ac:spMkLst>
        </pc:spChg>
      </pc:sldChg>
      <pc:sldChg chg="addSp delSp modSp new mod setBg">
        <pc:chgData name="NISHIR AGRAWAL" userId="4ab3b264-8c17-461b-9a78-697fb56f08dd" providerId="ADAL" clId="{9E06611E-F7E5-4844-AE8F-2F462BAB6446}" dt="2022-05-05T20:40:41.565" v="603" actId="26606"/>
        <pc:sldMkLst>
          <pc:docMk/>
          <pc:sldMk cId="1744374652" sldId="260"/>
        </pc:sldMkLst>
        <pc:spChg chg="del">
          <ac:chgData name="NISHIR AGRAWAL" userId="4ab3b264-8c17-461b-9a78-697fb56f08dd" providerId="ADAL" clId="{9E06611E-F7E5-4844-AE8F-2F462BAB6446}" dt="2022-05-05T20:40:41.565" v="603" actId="26606"/>
          <ac:spMkLst>
            <pc:docMk/>
            <pc:sldMk cId="1744374652" sldId="260"/>
            <ac:spMk id="2" creationId="{C550DEA9-DA33-46FD-97E6-F8AA387990A7}"/>
          </ac:spMkLst>
        </pc:spChg>
        <pc:spChg chg="del">
          <ac:chgData name="NISHIR AGRAWAL" userId="4ab3b264-8c17-461b-9a78-697fb56f08dd" providerId="ADAL" clId="{9E06611E-F7E5-4844-AE8F-2F462BAB6446}" dt="2022-05-05T20:12:59.959" v="56" actId="22"/>
          <ac:spMkLst>
            <pc:docMk/>
            <pc:sldMk cId="1744374652" sldId="260"/>
            <ac:spMk id="3" creationId="{393FB4E3-91C5-4F8E-88CE-97BC00F70EDF}"/>
          </ac:spMkLst>
        </pc:spChg>
        <pc:spChg chg="add">
          <ac:chgData name="NISHIR AGRAWAL" userId="4ab3b264-8c17-461b-9a78-697fb56f08dd" providerId="ADAL" clId="{9E06611E-F7E5-4844-AE8F-2F462BAB6446}" dt="2022-05-05T20:40:41.565" v="603" actId="26606"/>
          <ac:spMkLst>
            <pc:docMk/>
            <pc:sldMk cId="1744374652" sldId="260"/>
            <ac:spMk id="10" creationId="{388DD50E-1D2D-48C6-A470-79FB7F337F8A}"/>
          </ac:spMkLst>
        </pc:spChg>
        <pc:spChg chg="add">
          <ac:chgData name="NISHIR AGRAWAL" userId="4ab3b264-8c17-461b-9a78-697fb56f08dd" providerId="ADAL" clId="{9E06611E-F7E5-4844-AE8F-2F462BAB6446}" dt="2022-05-05T20:40:41.565" v="603" actId="26606"/>
          <ac:spMkLst>
            <pc:docMk/>
            <pc:sldMk cId="1744374652" sldId="260"/>
            <ac:spMk id="12" creationId="{4F78DAAE-B0C3-49A3-8AB1-AD2FF0E3686F}"/>
          </ac:spMkLst>
        </pc:spChg>
        <pc:spChg chg="add">
          <ac:chgData name="NISHIR AGRAWAL" userId="4ab3b264-8c17-461b-9a78-697fb56f08dd" providerId="ADAL" clId="{9E06611E-F7E5-4844-AE8F-2F462BAB6446}" dt="2022-05-05T20:40:41.565" v="603" actId="26606"/>
          <ac:spMkLst>
            <pc:docMk/>
            <pc:sldMk cId="1744374652" sldId="260"/>
            <ac:spMk id="14" creationId="{F6A8A81D-3338-4B0F-A26F-A3D259D27681}"/>
          </ac:spMkLst>
        </pc:spChg>
        <pc:spChg chg="add">
          <ac:chgData name="NISHIR AGRAWAL" userId="4ab3b264-8c17-461b-9a78-697fb56f08dd" providerId="ADAL" clId="{9E06611E-F7E5-4844-AE8F-2F462BAB6446}" dt="2022-05-05T20:40:41.565" v="603" actId="26606"/>
          <ac:spMkLst>
            <pc:docMk/>
            <pc:sldMk cId="1744374652" sldId="260"/>
            <ac:spMk id="16" creationId="{40155665-7CE2-4939-AE5E-020DC1D20753}"/>
          </ac:spMkLst>
        </pc:spChg>
        <pc:picChg chg="add mod ord">
          <ac:chgData name="NISHIR AGRAWAL" userId="4ab3b264-8c17-461b-9a78-697fb56f08dd" providerId="ADAL" clId="{9E06611E-F7E5-4844-AE8F-2F462BAB6446}" dt="2022-05-05T20:40:41.565" v="603" actId="26606"/>
          <ac:picMkLst>
            <pc:docMk/>
            <pc:sldMk cId="1744374652" sldId="260"/>
            <ac:picMk id="5" creationId="{F3F591D7-9DFF-4B39-B630-24AAE95C3078}"/>
          </ac:picMkLst>
        </pc:picChg>
      </pc:sldChg>
      <pc:sldChg chg="addSp delSp modSp new mod setBg setClrOvrMap">
        <pc:chgData name="NISHIR AGRAWAL" userId="4ab3b264-8c17-461b-9a78-697fb56f08dd" providerId="ADAL" clId="{9E06611E-F7E5-4844-AE8F-2F462BAB6446}" dt="2022-05-05T20:42:43.682" v="638" actId="1076"/>
        <pc:sldMkLst>
          <pc:docMk/>
          <pc:sldMk cId="1848379411" sldId="261"/>
        </pc:sldMkLst>
        <pc:spChg chg="mod ord">
          <ac:chgData name="NISHIR AGRAWAL" userId="4ab3b264-8c17-461b-9a78-697fb56f08dd" providerId="ADAL" clId="{9E06611E-F7E5-4844-AE8F-2F462BAB6446}" dt="2022-05-05T20:41:02.062" v="612" actId="26606"/>
          <ac:spMkLst>
            <pc:docMk/>
            <pc:sldMk cId="1848379411" sldId="261"/>
            <ac:spMk id="2" creationId="{693BE63B-F123-4B47-AFCF-82226AB09F6A}"/>
          </ac:spMkLst>
        </pc:spChg>
        <pc:spChg chg="del">
          <ac:chgData name="NISHIR AGRAWAL" userId="4ab3b264-8c17-461b-9a78-697fb56f08dd" providerId="ADAL" clId="{9E06611E-F7E5-4844-AE8F-2F462BAB6446}" dt="2022-05-05T20:10:01.268" v="48" actId="22"/>
          <ac:spMkLst>
            <pc:docMk/>
            <pc:sldMk cId="1848379411" sldId="261"/>
            <ac:spMk id="3" creationId="{2FB9B5BD-22FF-4E4D-93EF-8E3779F8DD8B}"/>
          </ac:spMkLst>
        </pc:spChg>
        <pc:spChg chg="add del">
          <ac:chgData name="NISHIR AGRAWAL" userId="4ab3b264-8c17-461b-9a78-697fb56f08dd" providerId="ADAL" clId="{9E06611E-F7E5-4844-AE8F-2F462BAB6446}" dt="2022-05-05T20:40:54.471" v="607" actId="26606"/>
          <ac:spMkLst>
            <pc:docMk/>
            <pc:sldMk cId="1848379411" sldId="261"/>
            <ac:spMk id="9" creationId="{5C5AD38F-D379-947C-C90E-691B095E14E0}"/>
          </ac:spMkLst>
        </pc:spChg>
        <pc:spChg chg="add del">
          <ac:chgData name="NISHIR AGRAWAL" userId="4ab3b264-8c17-461b-9a78-697fb56f08dd" providerId="ADAL" clId="{9E06611E-F7E5-4844-AE8F-2F462BAB6446}" dt="2022-05-05T20:40:57.527" v="609" actId="26606"/>
          <ac:spMkLst>
            <pc:docMk/>
            <pc:sldMk cId="1848379411" sldId="261"/>
            <ac:spMk id="11" creationId="{D36F3EEA-55D4-4677-80E7-92D00B8F343B}"/>
          </ac:spMkLst>
        </pc:spChg>
        <pc:spChg chg="add del">
          <ac:chgData name="NISHIR AGRAWAL" userId="4ab3b264-8c17-461b-9a78-697fb56f08dd" providerId="ADAL" clId="{9E06611E-F7E5-4844-AE8F-2F462BAB6446}" dt="2022-05-05T20:40:57.527" v="609" actId="26606"/>
          <ac:spMkLst>
            <pc:docMk/>
            <pc:sldMk cId="1848379411" sldId="261"/>
            <ac:spMk id="12" creationId="{E4F17063-EDA4-417B-946F-BA357F3B390D}"/>
          </ac:spMkLst>
        </pc:spChg>
        <pc:spChg chg="add del">
          <ac:chgData name="NISHIR AGRAWAL" userId="4ab3b264-8c17-461b-9a78-697fb56f08dd" providerId="ADAL" clId="{9E06611E-F7E5-4844-AE8F-2F462BAB6446}" dt="2022-05-05T20:40:57.527" v="609" actId="26606"/>
          <ac:spMkLst>
            <pc:docMk/>
            <pc:sldMk cId="1848379411" sldId="261"/>
            <ac:spMk id="13" creationId="{C91E93A7-6C7F-4F77-9CB0-280D958EF4D2}"/>
          </ac:spMkLst>
        </pc:spChg>
        <pc:spChg chg="add del">
          <ac:chgData name="NISHIR AGRAWAL" userId="4ab3b264-8c17-461b-9a78-697fb56f08dd" providerId="ADAL" clId="{9E06611E-F7E5-4844-AE8F-2F462BAB6446}" dt="2022-05-05T20:40:50.045" v="605" actId="26606"/>
          <ac:spMkLst>
            <pc:docMk/>
            <pc:sldMk cId="1848379411" sldId="261"/>
            <ac:spMk id="14" creationId="{B8144315-1C5A-4185-A952-25D98D303D46}"/>
          </ac:spMkLst>
        </pc:spChg>
        <pc:spChg chg="add del">
          <ac:chgData name="NISHIR AGRAWAL" userId="4ab3b264-8c17-461b-9a78-697fb56f08dd" providerId="ADAL" clId="{9E06611E-F7E5-4844-AE8F-2F462BAB6446}" dt="2022-05-05T20:40:57.527" v="609" actId="26606"/>
          <ac:spMkLst>
            <pc:docMk/>
            <pc:sldMk cId="1848379411" sldId="261"/>
            <ac:spMk id="15" creationId="{39192D41-A22E-CA45-5707-0E23AFEC8127}"/>
          </ac:spMkLst>
        </pc:spChg>
        <pc:spChg chg="add del">
          <ac:chgData name="NISHIR AGRAWAL" userId="4ab3b264-8c17-461b-9a78-697fb56f08dd" providerId="ADAL" clId="{9E06611E-F7E5-4844-AE8F-2F462BAB6446}" dt="2022-05-05T20:40:50.045" v="605" actId="26606"/>
          <ac:spMkLst>
            <pc:docMk/>
            <pc:sldMk cId="1848379411" sldId="261"/>
            <ac:spMk id="16" creationId="{11CAC6F2-0806-417B-BF5D-5AEF6195FA49}"/>
          </ac:spMkLst>
        </pc:spChg>
        <pc:spChg chg="add del">
          <ac:chgData name="NISHIR AGRAWAL" userId="4ab3b264-8c17-461b-9a78-697fb56f08dd" providerId="ADAL" clId="{9E06611E-F7E5-4844-AE8F-2F462BAB6446}" dt="2022-05-05T20:41:02.018" v="611" actId="26606"/>
          <ac:spMkLst>
            <pc:docMk/>
            <pc:sldMk cId="1848379411" sldId="261"/>
            <ac:spMk id="17" creationId="{643780CE-2BE5-46F6-97B2-60DF30217ED3}"/>
          </ac:spMkLst>
        </pc:spChg>
        <pc:spChg chg="add del">
          <ac:chgData name="NISHIR AGRAWAL" userId="4ab3b264-8c17-461b-9a78-697fb56f08dd" providerId="ADAL" clId="{9E06611E-F7E5-4844-AE8F-2F462BAB6446}" dt="2022-05-05T20:40:50.045" v="605" actId="26606"/>
          <ac:spMkLst>
            <pc:docMk/>
            <pc:sldMk cId="1848379411" sldId="261"/>
            <ac:spMk id="18" creationId="{D4723B02-0AAB-4F6E-BA41-8ED99D559D93}"/>
          </ac:spMkLst>
        </pc:spChg>
        <pc:spChg chg="add del">
          <ac:chgData name="NISHIR AGRAWAL" userId="4ab3b264-8c17-461b-9a78-697fb56f08dd" providerId="ADAL" clId="{9E06611E-F7E5-4844-AE8F-2F462BAB6446}" dt="2022-05-05T20:41:02.018" v="611" actId="26606"/>
          <ac:spMkLst>
            <pc:docMk/>
            <pc:sldMk cId="1848379411" sldId="261"/>
            <ac:spMk id="19" creationId="{61A87A49-68E6-459E-A5A6-46229FF42125}"/>
          </ac:spMkLst>
        </pc:spChg>
        <pc:spChg chg="add del">
          <ac:chgData name="NISHIR AGRAWAL" userId="4ab3b264-8c17-461b-9a78-697fb56f08dd" providerId="ADAL" clId="{9E06611E-F7E5-4844-AE8F-2F462BAB6446}" dt="2022-05-05T20:41:02.018" v="611" actId="26606"/>
          <ac:spMkLst>
            <pc:docMk/>
            <pc:sldMk cId="1848379411" sldId="261"/>
            <ac:spMk id="20" creationId="{4233DC0E-DE6C-4FB6-A529-51B162641AB8}"/>
          </ac:spMkLst>
        </pc:spChg>
        <pc:spChg chg="add del">
          <ac:chgData name="NISHIR AGRAWAL" userId="4ab3b264-8c17-461b-9a78-697fb56f08dd" providerId="ADAL" clId="{9E06611E-F7E5-4844-AE8F-2F462BAB6446}" dt="2022-05-05T20:41:02.018" v="611" actId="26606"/>
          <ac:spMkLst>
            <pc:docMk/>
            <pc:sldMk cId="1848379411" sldId="261"/>
            <ac:spMk id="21" creationId="{F6ACD5FC-CAFE-48EB-B765-60EED2E052F0}"/>
          </ac:spMkLst>
        </pc:spChg>
        <pc:spChg chg="add del">
          <ac:chgData name="NISHIR AGRAWAL" userId="4ab3b264-8c17-461b-9a78-697fb56f08dd" providerId="ADAL" clId="{9E06611E-F7E5-4844-AE8F-2F462BAB6446}" dt="2022-05-05T20:41:02.018" v="611" actId="26606"/>
          <ac:spMkLst>
            <pc:docMk/>
            <pc:sldMk cId="1848379411" sldId="261"/>
            <ac:spMk id="22" creationId="{3870477F-E451-4BC3-863F-0E2FC572884B}"/>
          </ac:spMkLst>
        </pc:spChg>
        <pc:spChg chg="add del">
          <ac:chgData name="NISHIR AGRAWAL" userId="4ab3b264-8c17-461b-9a78-697fb56f08dd" providerId="ADAL" clId="{9E06611E-F7E5-4844-AE8F-2F462BAB6446}" dt="2022-05-05T20:41:02.018" v="611" actId="26606"/>
          <ac:spMkLst>
            <pc:docMk/>
            <pc:sldMk cId="1848379411" sldId="261"/>
            <ac:spMk id="23" creationId="{9F33B405-D785-4738-B1C0-6A0AA5E98286}"/>
          </ac:spMkLst>
        </pc:spChg>
        <pc:spChg chg="add del">
          <ac:chgData name="NISHIR AGRAWAL" userId="4ab3b264-8c17-461b-9a78-697fb56f08dd" providerId="ADAL" clId="{9E06611E-F7E5-4844-AE8F-2F462BAB6446}" dt="2022-05-05T20:41:02.018" v="611" actId="26606"/>
          <ac:spMkLst>
            <pc:docMk/>
            <pc:sldMk cId="1848379411" sldId="261"/>
            <ac:spMk id="24" creationId="{B4A81DE1-E2BC-4A31-99EE-71350421B0EA}"/>
          </ac:spMkLst>
        </pc:spChg>
        <pc:spChg chg="add del">
          <ac:chgData name="NISHIR AGRAWAL" userId="4ab3b264-8c17-461b-9a78-697fb56f08dd" providerId="ADAL" clId="{9E06611E-F7E5-4844-AE8F-2F462BAB6446}" dt="2022-05-05T20:41:02.018" v="611" actId="26606"/>
          <ac:spMkLst>
            <pc:docMk/>
            <pc:sldMk cId="1848379411" sldId="261"/>
            <ac:spMk id="25" creationId="{7CF66E47-5A77-3D8A-F97E-55D67B721250}"/>
          </ac:spMkLst>
        </pc:spChg>
        <pc:spChg chg="add">
          <ac:chgData name="NISHIR AGRAWAL" userId="4ab3b264-8c17-461b-9a78-697fb56f08dd" providerId="ADAL" clId="{9E06611E-F7E5-4844-AE8F-2F462BAB6446}" dt="2022-05-05T20:41:02.062" v="612" actId="26606"/>
          <ac:spMkLst>
            <pc:docMk/>
            <pc:sldMk cId="1848379411" sldId="261"/>
            <ac:spMk id="30" creationId="{B8144315-1C5A-4185-A952-25D98D303D46}"/>
          </ac:spMkLst>
        </pc:spChg>
        <pc:spChg chg="add">
          <ac:chgData name="NISHIR AGRAWAL" userId="4ab3b264-8c17-461b-9a78-697fb56f08dd" providerId="ADAL" clId="{9E06611E-F7E5-4844-AE8F-2F462BAB6446}" dt="2022-05-05T20:41:02.062" v="612" actId="26606"/>
          <ac:spMkLst>
            <pc:docMk/>
            <pc:sldMk cId="1848379411" sldId="261"/>
            <ac:spMk id="31" creationId="{11CAC6F2-0806-417B-BF5D-5AEF6195FA49}"/>
          </ac:spMkLst>
        </pc:spChg>
        <pc:spChg chg="add">
          <ac:chgData name="NISHIR AGRAWAL" userId="4ab3b264-8c17-461b-9a78-697fb56f08dd" providerId="ADAL" clId="{9E06611E-F7E5-4844-AE8F-2F462BAB6446}" dt="2022-05-05T20:41:02.062" v="612" actId="26606"/>
          <ac:spMkLst>
            <pc:docMk/>
            <pc:sldMk cId="1848379411" sldId="261"/>
            <ac:spMk id="32" creationId="{D4723B02-0AAB-4F6E-BA41-8ED99D559D93}"/>
          </ac:spMkLst>
        </pc:spChg>
        <pc:grpChg chg="add del">
          <ac:chgData name="NISHIR AGRAWAL" userId="4ab3b264-8c17-461b-9a78-697fb56f08dd" providerId="ADAL" clId="{9E06611E-F7E5-4844-AE8F-2F462BAB6446}" dt="2022-05-05T20:40:50.045" v="605" actId="26606"/>
          <ac:grpSpMkLst>
            <pc:docMk/>
            <pc:sldMk cId="1848379411" sldId="261"/>
            <ac:grpSpMk id="10" creationId="{4091D54B-59AB-4A5E-8E9E-0421BD66D4FB}"/>
          </ac:grpSpMkLst>
        </pc:grpChg>
        <pc:grpChg chg="add">
          <ac:chgData name="NISHIR AGRAWAL" userId="4ab3b264-8c17-461b-9a78-697fb56f08dd" providerId="ADAL" clId="{9E06611E-F7E5-4844-AE8F-2F462BAB6446}" dt="2022-05-05T20:41:02.062" v="612" actId="26606"/>
          <ac:grpSpMkLst>
            <pc:docMk/>
            <pc:sldMk cId="1848379411" sldId="261"/>
            <ac:grpSpMk id="27" creationId="{4091D54B-59AB-4A5E-8E9E-0421BD66D4FB}"/>
          </ac:grpSpMkLst>
        </pc:grpChg>
        <pc:picChg chg="add mod ord">
          <ac:chgData name="NISHIR AGRAWAL" userId="4ab3b264-8c17-461b-9a78-697fb56f08dd" providerId="ADAL" clId="{9E06611E-F7E5-4844-AE8F-2F462BAB6446}" dt="2022-05-05T20:42:43.682" v="638" actId="1076"/>
          <ac:picMkLst>
            <pc:docMk/>
            <pc:sldMk cId="1848379411" sldId="261"/>
            <ac:picMk id="5" creationId="{0697B145-B480-4DE5-8B03-4514BEAEB567}"/>
          </ac:picMkLst>
        </pc:picChg>
      </pc:sldChg>
      <pc:sldChg chg="modSp new mod">
        <pc:chgData name="NISHIR AGRAWAL" userId="4ab3b264-8c17-461b-9a78-697fb56f08dd" providerId="ADAL" clId="{9E06611E-F7E5-4844-AE8F-2F462BAB6446}" dt="2022-05-05T21:45:31.344" v="1347" actId="114"/>
        <pc:sldMkLst>
          <pc:docMk/>
          <pc:sldMk cId="3901756465" sldId="262"/>
        </pc:sldMkLst>
        <pc:spChg chg="mod">
          <ac:chgData name="NISHIR AGRAWAL" userId="4ab3b264-8c17-461b-9a78-697fb56f08dd" providerId="ADAL" clId="{9E06611E-F7E5-4844-AE8F-2F462BAB6446}" dt="2022-05-05T20:14:37.687" v="67" actId="20577"/>
          <ac:spMkLst>
            <pc:docMk/>
            <pc:sldMk cId="3901756465" sldId="262"/>
            <ac:spMk id="2" creationId="{99651511-3A77-4BED-B4F4-37B746F998AA}"/>
          </ac:spMkLst>
        </pc:spChg>
        <pc:spChg chg="mod">
          <ac:chgData name="NISHIR AGRAWAL" userId="4ab3b264-8c17-461b-9a78-697fb56f08dd" providerId="ADAL" clId="{9E06611E-F7E5-4844-AE8F-2F462BAB6446}" dt="2022-05-05T21:45:31.344" v="1347" actId="114"/>
          <ac:spMkLst>
            <pc:docMk/>
            <pc:sldMk cId="3901756465" sldId="262"/>
            <ac:spMk id="3" creationId="{96B43A3E-B41A-48A8-AE38-5E1898182C24}"/>
          </ac:spMkLst>
        </pc:spChg>
      </pc:sldChg>
      <pc:sldChg chg="modSp new mod">
        <pc:chgData name="NISHIR AGRAWAL" userId="4ab3b264-8c17-461b-9a78-697fb56f08dd" providerId="ADAL" clId="{9E06611E-F7E5-4844-AE8F-2F462BAB6446}" dt="2022-05-05T21:46:38.058" v="1392" actId="20577"/>
        <pc:sldMkLst>
          <pc:docMk/>
          <pc:sldMk cId="2120028747" sldId="263"/>
        </pc:sldMkLst>
        <pc:spChg chg="mod">
          <ac:chgData name="NISHIR AGRAWAL" userId="4ab3b264-8c17-461b-9a78-697fb56f08dd" providerId="ADAL" clId="{9E06611E-F7E5-4844-AE8F-2F462BAB6446}" dt="2022-05-05T21:44:04.329" v="1337" actId="20577"/>
          <ac:spMkLst>
            <pc:docMk/>
            <pc:sldMk cId="2120028747" sldId="263"/>
            <ac:spMk id="2" creationId="{1413C50F-CD0A-456D-8720-691844000CF2}"/>
          </ac:spMkLst>
        </pc:spChg>
        <pc:spChg chg="mod">
          <ac:chgData name="NISHIR AGRAWAL" userId="4ab3b264-8c17-461b-9a78-697fb56f08dd" providerId="ADAL" clId="{9E06611E-F7E5-4844-AE8F-2F462BAB6446}" dt="2022-05-05T21:46:38.058" v="1392" actId="20577"/>
          <ac:spMkLst>
            <pc:docMk/>
            <pc:sldMk cId="2120028747" sldId="263"/>
            <ac:spMk id="3" creationId="{C0B9CF23-FE9A-4408-9AAE-32EDA8D12CD4}"/>
          </ac:spMkLst>
        </pc:spChg>
      </pc:sldChg>
      <pc:sldChg chg="modSp new mod">
        <pc:chgData name="NISHIR AGRAWAL" userId="4ab3b264-8c17-461b-9a78-697fb56f08dd" providerId="ADAL" clId="{9E06611E-F7E5-4844-AE8F-2F462BAB6446}" dt="2022-05-05T21:49:52.480" v="1432" actId="20577"/>
        <pc:sldMkLst>
          <pc:docMk/>
          <pc:sldMk cId="3585681597" sldId="264"/>
        </pc:sldMkLst>
        <pc:spChg chg="mod">
          <ac:chgData name="NISHIR AGRAWAL" userId="4ab3b264-8c17-461b-9a78-697fb56f08dd" providerId="ADAL" clId="{9E06611E-F7E5-4844-AE8F-2F462BAB6446}" dt="2022-05-05T20:27:33.230" v="483"/>
          <ac:spMkLst>
            <pc:docMk/>
            <pc:sldMk cId="3585681597" sldId="264"/>
            <ac:spMk id="2" creationId="{01EE3AFF-2A12-4F13-A7D9-CAA6436A142C}"/>
          </ac:spMkLst>
        </pc:spChg>
        <pc:spChg chg="mod">
          <ac:chgData name="NISHIR AGRAWAL" userId="4ab3b264-8c17-461b-9a78-697fb56f08dd" providerId="ADAL" clId="{9E06611E-F7E5-4844-AE8F-2F462BAB6446}" dt="2022-05-05T21:49:52.480" v="1432" actId="20577"/>
          <ac:spMkLst>
            <pc:docMk/>
            <pc:sldMk cId="3585681597" sldId="264"/>
            <ac:spMk id="3" creationId="{6E090A60-54F6-4DC4-937A-648B6BC9EE66}"/>
          </ac:spMkLst>
        </pc:spChg>
      </pc:sldChg>
      <pc:sldChg chg="modSp new mod">
        <pc:chgData name="NISHIR AGRAWAL" userId="4ab3b264-8c17-461b-9a78-697fb56f08dd" providerId="ADAL" clId="{9E06611E-F7E5-4844-AE8F-2F462BAB6446}" dt="2022-05-05T22:26:09.857" v="1847" actId="5793"/>
        <pc:sldMkLst>
          <pc:docMk/>
          <pc:sldMk cId="3843784795" sldId="265"/>
        </pc:sldMkLst>
        <pc:spChg chg="mod">
          <ac:chgData name="NISHIR AGRAWAL" userId="4ab3b264-8c17-461b-9a78-697fb56f08dd" providerId="ADAL" clId="{9E06611E-F7E5-4844-AE8F-2F462BAB6446}" dt="2022-05-05T22:26:09.857" v="1847" actId="5793"/>
          <ac:spMkLst>
            <pc:docMk/>
            <pc:sldMk cId="3843784795" sldId="265"/>
            <ac:spMk id="2" creationId="{313CF82C-98AE-4618-B41E-AB3C210037CA}"/>
          </ac:spMkLst>
        </pc:spChg>
        <pc:spChg chg="mod">
          <ac:chgData name="NISHIR AGRAWAL" userId="4ab3b264-8c17-461b-9a78-697fb56f08dd" providerId="ADAL" clId="{9E06611E-F7E5-4844-AE8F-2F462BAB6446}" dt="2022-05-05T22:21:12.528" v="1791" actId="255"/>
          <ac:spMkLst>
            <pc:docMk/>
            <pc:sldMk cId="3843784795" sldId="265"/>
            <ac:spMk id="3" creationId="{8E17B37D-5453-4F65-B723-5AA6A9B75252}"/>
          </ac:spMkLst>
        </pc:spChg>
      </pc:sldChg>
      <pc:sldChg chg="modSp new mod">
        <pc:chgData name="NISHIR AGRAWAL" userId="4ab3b264-8c17-461b-9a78-697fb56f08dd" providerId="ADAL" clId="{9E06611E-F7E5-4844-AE8F-2F462BAB6446}" dt="2022-05-05T22:24:23.815" v="1814" actId="20577"/>
        <pc:sldMkLst>
          <pc:docMk/>
          <pc:sldMk cId="1618227763" sldId="266"/>
        </pc:sldMkLst>
        <pc:spChg chg="mod">
          <ac:chgData name="NISHIR AGRAWAL" userId="4ab3b264-8c17-461b-9a78-697fb56f08dd" providerId="ADAL" clId="{9E06611E-F7E5-4844-AE8F-2F462BAB6446}" dt="2022-05-05T20:34:34.996" v="566"/>
          <ac:spMkLst>
            <pc:docMk/>
            <pc:sldMk cId="1618227763" sldId="266"/>
            <ac:spMk id="2" creationId="{BC5FBCC2-A4DC-40DD-B513-F17D56D044B1}"/>
          </ac:spMkLst>
        </pc:spChg>
        <pc:spChg chg="mod">
          <ac:chgData name="NISHIR AGRAWAL" userId="4ab3b264-8c17-461b-9a78-697fb56f08dd" providerId="ADAL" clId="{9E06611E-F7E5-4844-AE8F-2F462BAB6446}" dt="2022-05-05T22:24:23.815" v="1814" actId="20577"/>
          <ac:spMkLst>
            <pc:docMk/>
            <pc:sldMk cId="1618227763" sldId="266"/>
            <ac:spMk id="3" creationId="{C4DFB6CB-5397-46E0-BA6E-C3CD585F9C3C}"/>
          </ac:spMkLst>
        </pc:spChg>
      </pc:sldChg>
      <pc:sldChg chg="modSp new mod">
        <pc:chgData name="NISHIR AGRAWAL" userId="4ab3b264-8c17-461b-9a78-697fb56f08dd" providerId="ADAL" clId="{9E06611E-F7E5-4844-AE8F-2F462BAB6446}" dt="2022-05-05T22:32:45.042" v="1895" actId="14100"/>
        <pc:sldMkLst>
          <pc:docMk/>
          <pc:sldMk cId="673564004" sldId="267"/>
        </pc:sldMkLst>
        <pc:spChg chg="mod">
          <ac:chgData name="NISHIR AGRAWAL" userId="4ab3b264-8c17-461b-9a78-697fb56f08dd" providerId="ADAL" clId="{9E06611E-F7E5-4844-AE8F-2F462BAB6446}" dt="2022-05-05T20:35:21.831" v="569"/>
          <ac:spMkLst>
            <pc:docMk/>
            <pc:sldMk cId="673564004" sldId="267"/>
            <ac:spMk id="2" creationId="{A128F018-4A18-4F84-9AED-697C104F60C8}"/>
          </ac:spMkLst>
        </pc:spChg>
        <pc:spChg chg="mod">
          <ac:chgData name="NISHIR AGRAWAL" userId="4ab3b264-8c17-461b-9a78-697fb56f08dd" providerId="ADAL" clId="{9E06611E-F7E5-4844-AE8F-2F462BAB6446}" dt="2022-05-05T22:32:45.042" v="1895" actId="14100"/>
          <ac:spMkLst>
            <pc:docMk/>
            <pc:sldMk cId="673564004" sldId="267"/>
            <ac:spMk id="3" creationId="{16C64E98-3DD7-4273-932D-0ADDB7542347}"/>
          </ac:spMkLst>
        </pc:spChg>
      </pc:sldChg>
      <pc:sldChg chg="addSp delSp modSp new mod setBg setClrOvrMap">
        <pc:chgData name="NISHIR AGRAWAL" userId="4ab3b264-8c17-461b-9a78-697fb56f08dd" providerId="ADAL" clId="{9E06611E-F7E5-4844-AE8F-2F462BAB6446}" dt="2022-05-05T22:22:14.737" v="1803" actId="14100"/>
        <pc:sldMkLst>
          <pc:docMk/>
          <pc:sldMk cId="2801202554" sldId="268"/>
        </pc:sldMkLst>
        <pc:spChg chg="mod">
          <ac:chgData name="NISHIR AGRAWAL" userId="4ab3b264-8c17-461b-9a78-697fb56f08dd" providerId="ADAL" clId="{9E06611E-F7E5-4844-AE8F-2F462BAB6446}" dt="2022-05-05T22:22:09.175" v="1801" actId="26606"/>
          <ac:spMkLst>
            <pc:docMk/>
            <pc:sldMk cId="2801202554" sldId="268"/>
            <ac:spMk id="2" creationId="{743B0AC4-DAAA-427F-BD07-D691C4103405}"/>
          </ac:spMkLst>
        </pc:spChg>
        <pc:spChg chg="del mod">
          <ac:chgData name="NISHIR AGRAWAL" userId="4ab3b264-8c17-461b-9a78-697fb56f08dd" providerId="ADAL" clId="{9E06611E-F7E5-4844-AE8F-2F462BAB6446}" dt="2022-05-05T20:36:57.528" v="579" actId="22"/>
          <ac:spMkLst>
            <pc:docMk/>
            <pc:sldMk cId="2801202554" sldId="268"/>
            <ac:spMk id="3" creationId="{FC550616-55CB-4B57-A888-B699E3D4C679}"/>
          </ac:spMkLst>
        </pc:spChg>
        <pc:spChg chg="add">
          <ac:chgData name="NISHIR AGRAWAL" userId="4ab3b264-8c17-461b-9a78-697fb56f08dd" providerId="ADAL" clId="{9E06611E-F7E5-4844-AE8F-2F462BAB6446}" dt="2022-05-05T22:22:09.175" v="1801" actId="26606"/>
          <ac:spMkLst>
            <pc:docMk/>
            <pc:sldMk cId="2801202554" sldId="268"/>
            <ac:spMk id="14" creationId="{B8144315-1C5A-4185-A952-25D98D303D46}"/>
          </ac:spMkLst>
        </pc:spChg>
        <pc:spChg chg="add">
          <ac:chgData name="NISHIR AGRAWAL" userId="4ab3b264-8c17-461b-9a78-697fb56f08dd" providerId="ADAL" clId="{9E06611E-F7E5-4844-AE8F-2F462BAB6446}" dt="2022-05-05T22:22:09.175" v="1801" actId="26606"/>
          <ac:spMkLst>
            <pc:docMk/>
            <pc:sldMk cId="2801202554" sldId="268"/>
            <ac:spMk id="16" creationId="{11CAC6F2-0806-417B-BF5D-5AEF6195FA49}"/>
          </ac:spMkLst>
        </pc:spChg>
        <pc:spChg chg="add">
          <ac:chgData name="NISHIR AGRAWAL" userId="4ab3b264-8c17-461b-9a78-697fb56f08dd" providerId="ADAL" clId="{9E06611E-F7E5-4844-AE8F-2F462BAB6446}" dt="2022-05-05T22:22:09.175" v="1801" actId="26606"/>
          <ac:spMkLst>
            <pc:docMk/>
            <pc:sldMk cId="2801202554" sldId="268"/>
            <ac:spMk id="18" creationId="{D4723B02-0AAB-4F6E-BA41-8ED99D559D93}"/>
          </ac:spMkLst>
        </pc:spChg>
        <pc:grpChg chg="add">
          <ac:chgData name="NISHIR AGRAWAL" userId="4ab3b264-8c17-461b-9a78-697fb56f08dd" providerId="ADAL" clId="{9E06611E-F7E5-4844-AE8F-2F462BAB6446}" dt="2022-05-05T22:22:09.175" v="1801" actId="26606"/>
          <ac:grpSpMkLst>
            <pc:docMk/>
            <pc:sldMk cId="2801202554" sldId="268"/>
            <ac:grpSpMk id="10" creationId="{4091D54B-59AB-4A5E-8E9E-0421BD66D4FB}"/>
          </ac:grpSpMkLst>
        </pc:grpChg>
        <pc:picChg chg="add mod ord">
          <ac:chgData name="NISHIR AGRAWAL" userId="4ab3b264-8c17-461b-9a78-697fb56f08dd" providerId="ADAL" clId="{9E06611E-F7E5-4844-AE8F-2F462BAB6446}" dt="2022-05-05T22:22:14.737" v="1803" actId="14100"/>
          <ac:picMkLst>
            <pc:docMk/>
            <pc:sldMk cId="2801202554" sldId="268"/>
            <ac:picMk id="5" creationId="{B5908B96-6241-43F3-A8C0-0F971931C61C}"/>
          </ac:picMkLst>
        </pc:picChg>
      </pc:sldChg>
      <pc:sldChg chg="addSp delSp modSp new mod setBg">
        <pc:chgData name="NISHIR AGRAWAL" userId="4ab3b264-8c17-461b-9a78-697fb56f08dd" providerId="ADAL" clId="{9E06611E-F7E5-4844-AE8F-2F462BAB6446}" dt="2022-05-05T20:40:34.688" v="602" actId="26606"/>
        <pc:sldMkLst>
          <pc:docMk/>
          <pc:sldMk cId="3949301803" sldId="269"/>
        </pc:sldMkLst>
        <pc:spChg chg="del">
          <ac:chgData name="NISHIR AGRAWAL" userId="4ab3b264-8c17-461b-9a78-697fb56f08dd" providerId="ADAL" clId="{9E06611E-F7E5-4844-AE8F-2F462BAB6446}" dt="2022-05-05T20:40:34.688" v="602" actId="26606"/>
          <ac:spMkLst>
            <pc:docMk/>
            <pc:sldMk cId="3949301803" sldId="269"/>
            <ac:spMk id="2" creationId="{9DE3A9B1-FFB4-4E74-865E-8E3C20A75DD2}"/>
          </ac:spMkLst>
        </pc:spChg>
        <pc:spChg chg="del">
          <ac:chgData name="NISHIR AGRAWAL" userId="4ab3b264-8c17-461b-9a78-697fb56f08dd" providerId="ADAL" clId="{9E06611E-F7E5-4844-AE8F-2F462BAB6446}" dt="2022-05-05T20:38:35.978" v="586" actId="22"/>
          <ac:spMkLst>
            <pc:docMk/>
            <pc:sldMk cId="3949301803" sldId="269"/>
            <ac:spMk id="3" creationId="{1AC5BEA2-960C-4970-8520-C0D8E1D73F99}"/>
          </ac:spMkLst>
        </pc:spChg>
        <pc:spChg chg="add">
          <ac:chgData name="NISHIR AGRAWAL" userId="4ab3b264-8c17-461b-9a78-697fb56f08dd" providerId="ADAL" clId="{9E06611E-F7E5-4844-AE8F-2F462BAB6446}" dt="2022-05-05T20:40:34.688" v="602" actId="26606"/>
          <ac:spMkLst>
            <pc:docMk/>
            <pc:sldMk cId="3949301803" sldId="269"/>
            <ac:spMk id="10" creationId="{388DD50E-1D2D-48C6-A470-79FB7F337F8A}"/>
          </ac:spMkLst>
        </pc:spChg>
        <pc:spChg chg="add">
          <ac:chgData name="NISHIR AGRAWAL" userId="4ab3b264-8c17-461b-9a78-697fb56f08dd" providerId="ADAL" clId="{9E06611E-F7E5-4844-AE8F-2F462BAB6446}" dt="2022-05-05T20:40:34.688" v="602" actId="26606"/>
          <ac:spMkLst>
            <pc:docMk/>
            <pc:sldMk cId="3949301803" sldId="269"/>
            <ac:spMk id="12" creationId="{4F78DAAE-B0C3-49A3-8AB1-AD2FF0E3686F}"/>
          </ac:spMkLst>
        </pc:spChg>
        <pc:spChg chg="add">
          <ac:chgData name="NISHIR AGRAWAL" userId="4ab3b264-8c17-461b-9a78-697fb56f08dd" providerId="ADAL" clId="{9E06611E-F7E5-4844-AE8F-2F462BAB6446}" dt="2022-05-05T20:40:34.688" v="602" actId="26606"/>
          <ac:spMkLst>
            <pc:docMk/>
            <pc:sldMk cId="3949301803" sldId="269"/>
            <ac:spMk id="14" creationId="{F6A8A81D-3338-4B0F-A26F-A3D259D27681}"/>
          </ac:spMkLst>
        </pc:spChg>
        <pc:spChg chg="add">
          <ac:chgData name="NISHIR AGRAWAL" userId="4ab3b264-8c17-461b-9a78-697fb56f08dd" providerId="ADAL" clId="{9E06611E-F7E5-4844-AE8F-2F462BAB6446}" dt="2022-05-05T20:40:34.688" v="602" actId="26606"/>
          <ac:spMkLst>
            <pc:docMk/>
            <pc:sldMk cId="3949301803" sldId="269"/>
            <ac:spMk id="16" creationId="{40155665-7CE2-4939-AE5E-020DC1D20753}"/>
          </ac:spMkLst>
        </pc:spChg>
        <pc:picChg chg="add mod ord">
          <ac:chgData name="NISHIR AGRAWAL" userId="4ab3b264-8c17-461b-9a78-697fb56f08dd" providerId="ADAL" clId="{9E06611E-F7E5-4844-AE8F-2F462BAB6446}" dt="2022-05-05T20:40:34.688" v="602" actId="26606"/>
          <ac:picMkLst>
            <pc:docMk/>
            <pc:sldMk cId="3949301803" sldId="269"/>
            <ac:picMk id="5" creationId="{DE02AC89-ED5A-457E-8E5F-96D747B8CF49}"/>
          </ac:picMkLst>
        </pc:picChg>
      </pc:sldChg>
      <pc:sldChg chg="modSp new mod">
        <pc:chgData name="NISHIR AGRAWAL" userId="4ab3b264-8c17-461b-9a78-697fb56f08dd" providerId="ADAL" clId="{9E06611E-F7E5-4844-AE8F-2F462BAB6446}" dt="2022-05-05T22:17:44.569" v="1766" actId="20577"/>
        <pc:sldMkLst>
          <pc:docMk/>
          <pc:sldMk cId="258041474" sldId="270"/>
        </pc:sldMkLst>
        <pc:spChg chg="mod">
          <ac:chgData name="NISHIR AGRAWAL" userId="4ab3b264-8c17-461b-9a78-697fb56f08dd" providerId="ADAL" clId="{9E06611E-F7E5-4844-AE8F-2F462BAB6446}" dt="2022-05-05T20:39:11.699" v="595"/>
          <ac:spMkLst>
            <pc:docMk/>
            <pc:sldMk cId="258041474" sldId="270"/>
            <ac:spMk id="2" creationId="{8E57586C-E5B2-4A27-B04F-92CC6CA54DB6}"/>
          </ac:spMkLst>
        </pc:spChg>
        <pc:spChg chg="mod">
          <ac:chgData name="NISHIR AGRAWAL" userId="4ab3b264-8c17-461b-9a78-697fb56f08dd" providerId="ADAL" clId="{9E06611E-F7E5-4844-AE8F-2F462BAB6446}" dt="2022-05-05T22:17:44.569" v="1766" actId="20577"/>
          <ac:spMkLst>
            <pc:docMk/>
            <pc:sldMk cId="258041474" sldId="270"/>
            <ac:spMk id="3" creationId="{C35EA758-4FE1-43B8-8DD7-3765653DBBAC}"/>
          </ac:spMkLst>
        </pc:spChg>
      </pc:sldChg>
      <pc:sldChg chg="addSp delSp modSp new del mod setBg">
        <pc:chgData name="NISHIR AGRAWAL" userId="4ab3b264-8c17-461b-9a78-697fb56f08dd" providerId="ADAL" clId="{9E06611E-F7E5-4844-AE8F-2F462BAB6446}" dt="2022-05-05T21:54:13.403" v="1435" actId="47"/>
        <pc:sldMkLst>
          <pc:docMk/>
          <pc:sldMk cId="2525002139" sldId="271"/>
        </pc:sldMkLst>
        <pc:spChg chg="del">
          <ac:chgData name="NISHIR AGRAWAL" userId="4ab3b264-8c17-461b-9a78-697fb56f08dd" providerId="ADAL" clId="{9E06611E-F7E5-4844-AE8F-2F462BAB6446}" dt="2022-05-05T20:40:17.742" v="601" actId="26606"/>
          <ac:spMkLst>
            <pc:docMk/>
            <pc:sldMk cId="2525002139" sldId="271"/>
            <ac:spMk id="2" creationId="{CE29F532-6F85-4544-8D83-80F342BD706D}"/>
          </ac:spMkLst>
        </pc:spChg>
        <pc:spChg chg="del">
          <ac:chgData name="NISHIR AGRAWAL" userId="4ab3b264-8c17-461b-9a78-697fb56f08dd" providerId="ADAL" clId="{9E06611E-F7E5-4844-AE8F-2F462BAB6446}" dt="2022-05-05T20:40:14.690" v="600" actId="22"/>
          <ac:spMkLst>
            <pc:docMk/>
            <pc:sldMk cId="2525002139" sldId="271"/>
            <ac:spMk id="3" creationId="{CED141D2-0FED-4E03-BAED-E00D6F5E1E01}"/>
          </ac:spMkLst>
        </pc:spChg>
        <pc:spChg chg="add">
          <ac:chgData name="NISHIR AGRAWAL" userId="4ab3b264-8c17-461b-9a78-697fb56f08dd" providerId="ADAL" clId="{9E06611E-F7E5-4844-AE8F-2F462BAB6446}" dt="2022-05-05T20:40:17.742" v="601" actId="26606"/>
          <ac:spMkLst>
            <pc:docMk/>
            <pc:sldMk cId="2525002139" sldId="271"/>
            <ac:spMk id="10" creationId="{388DD50E-1D2D-48C6-A470-79FB7F337F8A}"/>
          </ac:spMkLst>
        </pc:spChg>
        <pc:spChg chg="add">
          <ac:chgData name="NISHIR AGRAWAL" userId="4ab3b264-8c17-461b-9a78-697fb56f08dd" providerId="ADAL" clId="{9E06611E-F7E5-4844-AE8F-2F462BAB6446}" dt="2022-05-05T20:40:17.742" v="601" actId="26606"/>
          <ac:spMkLst>
            <pc:docMk/>
            <pc:sldMk cId="2525002139" sldId="271"/>
            <ac:spMk id="12" creationId="{4F78DAAE-B0C3-49A3-8AB1-AD2FF0E3686F}"/>
          </ac:spMkLst>
        </pc:spChg>
        <pc:spChg chg="add">
          <ac:chgData name="NISHIR AGRAWAL" userId="4ab3b264-8c17-461b-9a78-697fb56f08dd" providerId="ADAL" clId="{9E06611E-F7E5-4844-AE8F-2F462BAB6446}" dt="2022-05-05T20:40:17.742" v="601" actId="26606"/>
          <ac:spMkLst>
            <pc:docMk/>
            <pc:sldMk cId="2525002139" sldId="271"/>
            <ac:spMk id="14" creationId="{F6A8A81D-3338-4B0F-A26F-A3D259D27681}"/>
          </ac:spMkLst>
        </pc:spChg>
        <pc:spChg chg="add">
          <ac:chgData name="NISHIR AGRAWAL" userId="4ab3b264-8c17-461b-9a78-697fb56f08dd" providerId="ADAL" clId="{9E06611E-F7E5-4844-AE8F-2F462BAB6446}" dt="2022-05-05T20:40:17.742" v="601" actId="26606"/>
          <ac:spMkLst>
            <pc:docMk/>
            <pc:sldMk cId="2525002139" sldId="271"/>
            <ac:spMk id="16" creationId="{40155665-7CE2-4939-AE5E-020DC1D20753}"/>
          </ac:spMkLst>
        </pc:spChg>
        <pc:picChg chg="add mod ord">
          <ac:chgData name="NISHIR AGRAWAL" userId="4ab3b264-8c17-461b-9a78-697fb56f08dd" providerId="ADAL" clId="{9E06611E-F7E5-4844-AE8F-2F462BAB6446}" dt="2022-05-05T20:40:17.742" v="601" actId="26606"/>
          <ac:picMkLst>
            <pc:docMk/>
            <pc:sldMk cId="2525002139" sldId="271"/>
            <ac:picMk id="5" creationId="{E450EFD8-051D-43FA-B40C-DBDC7221DE68}"/>
          </ac:picMkLst>
        </pc:picChg>
      </pc:sldChg>
      <pc:sldChg chg="addSp delSp modSp new mod setBg modAnim">
        <pc:chgData name="NISHIR AGRAWAL" userId="4ab3b264-8c17-461b-9a78-697fb56f08dd" providerId="ADAL" clId="{9E06611E-F7E5-4844-AE8F-2F462BAB6446}" dt="2022-05-05T20:47:47.620" v="692" actId="1076"/>
        <pc:sldMkLst>
          <pc:docMk/>
          <pc:sldMk cId="3673009030" sldId="272"/>
        </pc:sldMkLst>
        <pc:spChg chg="del">
          <ac:chgData name="NISHIR AGRAWAL" userId="4ab3b264-8c17-461b-9a78-697fb56f08dd" providerId="ADAL" clId="{9E06611E-F7E5-4844-AE8F-2F462BAB6446}" dt="2022-05-05T20:45:06.372" v="647" actId="26606"/>
          <ac:spMkLst>
            <pc:docMk/>
            <pc:sldMk cId="3673009030" sldId="272"/>
            <ac:spMk id="2" creationId="{C0C9B652-86F2-490B-AF3C-FB27BFCA7A3C}"/>
          </ac:spMkLst>
        </pc:spChg>
        <pc:spChg chg="del">
          <ac:chgData name="NISHIR AGRAWAL" userId="4ab3b264-8c17-461b-9a78-697fb56f08dd" providerId="ADAL" clId="{9E06611E-F7E5-4844-AE8F-2F462BAB6446}" dt="2022-05-05T20:44:09.327" v="639"/>
          <ac:spMkLst>
            <pc:docMk/>
            <pc:sldMk cId="3673009030" sldId="272"/>
            <ac:spMk id="3" creationId="{9742E249-6B9B-4D6E-A6AA-830F3DC8F1D8}"/>
          </ac:spMkLst>
        </pc:spChg>
        <pc:spChg chg="add del mod">
          <ac:chgData name="NISHIR AGRAWAL" userId="4ab3b264-8c17-461b-9a78-697fb56f08dd" providerId="ADAL" clId="{9E06611E-F7E5-4844-AE8F-2F462BAB6446}" dt="2022-05-05T20:47:02.685" v="675" actId="767"/>
          <ac:spMkLst>
            <pc:docMk/>
            <pc:sldMk cId="3673009030" sldId="272"/>
            <ac:spMk id="5" creationId="{3579DFCC-76DA-4B65-A392-41931AE249D5}"/>
          </ac:spMkLst>
        </pc:spChg>
        <pc:spChg chg="add mod">
          <ac:chgData name="NISHIR AGRAWAL" userId="4ab3b264-8c17-461b-9a78-697fb56f08dd" providerId="ADAL" clId="{9E06611E-F7E5-4844-AE8F-2F462BAB6446}" dt="2022-05-05T20:47:43.901" v="691" actId="1076"/>
          <ac:spMkLst>
            <pc:docMk/>
            <pc:sldMk cId="3673009030" sldId="272"/>
            <ac:spMk id="6" creationId="{8950CEAF-579E-4898-BA8F-3A93525E65A3}"/>
          </ac:spMkLst>
        </pc:spChg>
        <pc:spChg chg="add">
          <ac:chgData name="NISHIR AGRAWAL" userId="4ab3b264-8c17-461b-9a78-697fb56f08dd" providerId="ADAL" clId="{9E06611E-F7E5-4844-AE8F-2F462BAB6446}" dt="2022-05-05T20:45:06.372" v="647" actId="26606"/>
          <ac:spMkLst>
            <pc:docMk/>
            <pc:sldMk cId="3673009030" sldId="272"/>
            <ac:spMk id="9" creationId="{388DD50E-1D2D-48C6-A470-79FB7F337F8A}"/>
          </ac:spMkLst>
        </pc:spChg>
        <pc:spChg chg="add">
          <ac:chgData name="NISHIR AGRAWAL" userId="4ab3b264-8c17-461b-9a78-697fb56f08dd" providerId="ADAL" clId="{9E06611E-F7E5-4844-AE8F-2F462BAB6446}" dt="2022-05-05T20:45:06.372" v="647" actId="26606"/>
          <ac:spMkLst>
            <pc:docMk/>
            <pc:sldMk cId="3673009030" sldId="272"/>
            <ac:spMk id="11" creationId="{4F78DAAE-B0C3-49A3-8AB1-AD2FF0E3686F}"/>
          </ac:spMkLst>
        </pc:spChg>
        <pc:spChg chg="add">
          <ac:chgData name="NISHIR AGRAWAL" userId="4ab3b264-8c17-461b-9a78-697fb56f08dd" providerId="ADAL" clId="{9E06611E-F7E5-4844-AE8F-2F462BAB6446}" dt="2022-05-05T20:45:06.372" v="647" actId="26606"/>
          <ac:spMkLst>
            <pc:docMk/>
            <pc:sldMk cId="3673009030" sldId="272"/>
            <ac:spMk id="13" creationId="{F6A8A81D-3338-4B0F-A26F-A3D259D27681}"/>
          </ac:spMkLst>
        </pc:spChg>
        <pc:spChg chg="add">
          <ac:chgData name="NISHIR AGRAWAL" userId="4ab3b264-8c17-461b-9a78-697fb56f08dd" providerId="ADAL" clId="{9E06611E-F7E5-4844-AE8F-2F462BAB6446}" dt="2022-05-05T20:45:06.372" v="647" actId="26606"/>
          <ac:spMkLst>
            <pc:docMk/>
            <pc:sldMk cId="3673009030" sldId="272"/>
            <ac:spMk id="15" creationId="{40155665-7CE2-4939-AE5E-020DC1D20753}"/>
          </ac:spMkLst>
        </pc:spChg>
        <pc:picChg chg="add mod">
          <ac:chgData name="NISHIR AGRAWAL" userId="4ab3b264-8c17-461b-9a78-697fb56f08dd" providerId="ADAL" clId="{9E06611E-F7E5-4844-AE8F-2F462BAB6446}" dt="2022-05-05T20:47:47.620" v="692" actId="1076"/>
          <ac:picMkLst>
            <pc:docMk/>
            <pc:sldMk cId="3673009030" sldId="272"/>
            <ac:picMk id="4" creationId="{A1BAA40D-E31D-4AC5-ABBD-F205843D1E5A}"/>
          </ac:picMkLst>
        </pc:picChg>
      </pc:sldChg>
      <pc:sldChg chg="addSp delSp modSp new mod modAnim">
        <pc:chgData name="NISHIR AGRAWAL" userId="4ab3b264-8c17-461b-9a78-697fb56f08dd" providerId="ADAL" clId="{9E06611E-F7E5-4844-AE8F-2F462BAB6446}" dt="2022-05-05T20:48:24.538" v="697" actId="1076"/>
        <pc:sldMkLst>
          <pc:docMk/>
          <pc:sldMk cId="3226554798" sldId="273"/>
        </pc:sldMkLst>
        <pc:spChg chg="mod">
          <ac:chgData name="NISHIR AGRAWAL" userId="4ab3b264-8c17-461b-9a78-697fb56f08dd" providerId="ADAL" clId="{9E06611E-F7E5-4844-AE8F-2F462BAB6446}" dt="2022-05-05T20:46:16.088" v="670" actId="20577"/>
          <ac:spMkLst>
            <pc:docMk/>
            <pc:sldMk cId="3226554798" sldId="273"/>
            <ac:spMk id="2" creationId="{80DFEB23-30DC-4D5A-AEA2-07A4CD7413F2}"/>
          </ac:spMkLst>
        </pc:spChg>
        <pc:spChg chg="del">
          <ac:chgData name="NISHIR AGRAWAL" userId="4ab3b264-8c17-461b-9a78-697fb56f08dd" providerId="ADAL" clId="{9E06611E-F7E5-4844-AE8F-2F462BAB6446}" dt="2022-05-05T20:44:19.733" v="640"/>
          <ac:spMkLst>
            <pc:docMk/>
            <pc:sldMk cId="3226554798" sldId="273"/>
            <ac:spMk id="3" creationId="{DEA8186D-9668-42DB-AC84-CE265D86FCAA}"/>
          </ac:spMkLst>
        </pc:spChg>
        <pc:picChg chg="add mod">
          <ac:chgData name="NISHIR AGRAWAL" userId="4ab3b264-8c17-461b-9a78-697fb56f08dd" providerId="ADAL" clId="{9E06611E-F7E5-4844-AE8F-2F462BAB6446}" dt="2022-05-05T20:48:24.538" v="697" actId="1076"/>
          <ac:picMkLst>
            <pc:docMk/>
            <pc:sldMk cId="3226554798" sldId="273"/>
            <ac:picMk id="4" creationId="{EFA6E751-EF6D-4050-8EE4-D0A7D8F152B3}"/>
          </ac:picMkLst>
        </pc:picChg>
      </pc:sldChg>
      <pc:sldChg chg="addSp delSp modSp new mod setBg modAnim">
        <pc:chgData name="NISHIR AGRAWAL" userId="4ab3b264-8c17-461b-9a78-697fb56f08dd" providerId="ADAL" clId="{9E06611E-F7E5-4844-AE8F-2F462BAB6446}" dt="2022-05-05T20:45:32.701" v="651" actId="26606"/>
        <pc:sldMkLst>
          <pc:docMk/>
          <pc:sldMk cId="2559683009" sldId="274"/>
        </pc:sldMkLst>
        <pc:spChg chg="del">
          <ac:chgData name="NISHIR AGRAWAL" userId="4ab3b264-8c17-461b-9a78-697fb56f08dd" providerId="ADAL" clId="{9E06611E-F7E5-4844-AE8F-2F462BAB6446}" dt="2022-05-05T20:45:32.701" v="651" actId="26606"/>
          <ac:spMkLst>
            <pc:docMk/>
            <pc:sldMk cId="2559683009" sldId="274"/>
            <ac:spMk id="2" creationId="{85DF5323-94EF-479D-AB85-93C19559DDB7}"/>
          </ac:spMkLst>
        </pc:spChg>
        <pc:spChg chg="del">
          <ac:chgData name="NISHIR AGRAWAL" userId="4ab3b264-8c17-461b-9a78-697fb56f08dd" providerId="ADAL" clId="{9E06611E-F7E5-4844-AE8F-2F462BAB6446}" dt="2022-05-05T20:44:42.985" v="646"/>
          <ac:spMkLst>
            <pc:docMk/>
            <pc:sldMk cId="2559683009" sldId="274"/>
            <ac:spMk id="3" creationId="{45F6C34B-D862-417D-A823-D4D980BE750D}"/>
          </ac:spMkLst>
        </pc:spChg>
        <pc:spChg chg="add">
          <ac:chgData name="NISHIR AGRAWAL" userId="4ab3b264-8c17-461b-9a78-697fb56f08dd" providerId="ADAL" clId="{9E06611E-F7E5-4844-AE8F-2F462BAB6446}" dt="2022-05-05T20:45:32.701" v="651" actId="26606"/>
          <ac:spMkLst>
            <pc:docMk/>
            <pc:sldMk cId="2559683009" sldId="274"/>
            <ac:spMk id="9" creationId="{388DD50E-1D2D-48C6-A470-79FB7F337F8A}"/>
          </ac:spMkLst>
        </pc:spChg>
        <pc:spChg chg="add">
          <ac:chgData name="NISHIR AGRAWAL" userId="4ab3b264-8c17-461b-9a78-697fb56f08dd" providerId="ADAL" clId="{9E06611E-F7E5-4844-AE8F-2F462BAB6446}" dt="2022-05-05T20:45:32.701" v="651" actId="26606"/>
          <ac:spMkLst>
            <pc:docMk/>
            <pc:sldMk cId="2559683009" sldId="274"/>
            <ac:spMk id="11" creationId="{4F78DAAE-B0C3-49A3-8AB1-AD2FF0E3686F}"/>
          </ac:spMkLst>
        </pc:spChg>
        <pc:spChg chg="add">
          <ac:chgData name="NISHIR AGRAWAL" userId="4ab3b264-8c17-461b-9a78-697fb56f08dd" providerId="ADAL" clId="{9E06611E-F7E5-4844-AE8F-2F462BAB6446}" dt="2022-05-05T20:45:32.701" v="651" actId="26606"/>
          <ac:spMkLst>
            <pc:docMk/>
            <pc:sldMk cId="2559683009" sldId="274"/>
            <ac:spMk id="13" creationId="{F6A8A81D-3338-4B0F-A26F-A3D259D27681}"/>
          </ac:spMkLst>
        </pc:spChg>
        <pc:spChg chg="add">
          <ac:chgData name="NISHIR AGRAWAL" userId="4ab3b264-8c17-461b-9a78-697fb56f08dd" providerId="ADAL" clId="{9E06611E-F7E5-4844-AE8F-2F462BAB6446}" dt="2022-05-05T20:45:32.701" v="651" actId="26606"/>
          <ac:spMkLst>
            <pc:docMk/>
            <pc:sldMk cId="2559683009" sldId="274"/>
            <ac:spMk id="15" creationId="{40155665-7CE2-4939-AE5E-020DC1D20753}"/>
          </ac:spMkLst>
        </pc:spChg>
        <pc:picChg chg="add mod">
          <ac:chgData name="NISHIR AGRAWAL" userId="4ab3b264-8c17-461b-9a78-697fb56f08dd" providerId="ADAL" clId="{9E06611E-F7E5-4844-AE8F-2F462BAB6446}" dt="2022-05-05T20:45:32.701" v="651" actId="26606"/>
          <ac:picMkLst>
            <pc:docMk/>
            <pc:sldMk cId="2559683009" sldId="274"/>
            <ac:picMk id="4" creationId="{2F614679-D900-4308-83B9-80F4C81E5C8E}"/>
          </ac:picMkLst>
        </pc:picChg>
      </pc:sldChg>
      <pc:sldChg chg="addSp modSp new mod">
        <pc:chgData name="NISHIR AGRAWAL" userId="4ab3b264-8c17-461b-9a78-697fb56f08dd" providerId="ADAL" clId="{9E06611E-F7E5-4844-AE8F-2F462BAB6446}" dt="2022-05-05T22:14:47.235" v="1705" actId="14100"/>
        <pc:sldMkLst>
          <pc:docMk/>
          <pc:sldMk cId="2602056589" sldId="275"/>
        </pc:sldMkLst>
        <pc:spChg chg="mod">
          <ac:chgData name="NISHIR AGRAWAL" userId="4ab3b264-8c17-461b-9a78-697fb56f08dd" providerId="ADAL" clId="{9E06611E-F7E5-4844-AE8F-2F462BAB6446}" dt="2022-05-05T20:49:23.061" v="698"/>
          <ac:spMkLst>
            <pc:docMk/>
            <pc:sldMk cId="2602056589" sldId="275"/>
            <ac:spMk id="2" creationId="{6262D87C-2F45-46F0-A445-A618287082C4}"/>
          </ac:spMkLst>
        </pc:spChg>
        <pc:spChg chg="mod">
          <ac:chgData name="NISHIR AGRAWAL" userId="4ab3b264-8c17-461b-9a78-697fb56f08dd" providerId="ADAL" clId="{9E06611E-F7E5-4844-AE8F-2F462BAB6446}" dt="2022-05-05T22:14:36.104" v="1700" actId="20577"/>
          <ac:spMkLst>
            <pc:docMk/>
            <pc:sldMk cId="2602056589" sldId="275"/>
            <ac:spMk id="3" creationId="{AF2D2E51-B172-48A1-A2A2-F9F2B7F516F7}"/>
          </ac:spMkLst>
        </pc:spChg>
        <pc:picChg chg="add mod">
          <ac:chgData name="NISHIR AGRAWAL" userId="4ab3b264-8c17-461b-9a78-697fb56f08dd" providerId="ADAL" clId="{9E06611E-F7E5-4844-AE8F-2F462BAB6446}" dt="2022-05-05T22:14:47.235" v="1705" actId="14100"/>
          <ac:picMkLst>
            <pc:docMk/>
            <pc:sldMk cId="2602056589" sldId="275"/>
            <ac:picMk id="5" creationId="{6BB15903-FE89-4B47-B54A-F3551BC0F36B}"/>
          </ac:picMkLst>
        </pc:picChg>
      </pc:sldChg>
      <pc:sldChg chg="addSp delSp modSp new mod setBg">
        <pc:chgData name="NISHIR AGRAWAL" userId="4ab3b264-8c17-461b-9a78-697fb56f08dd" providerId="ADAL" clId="{9E06611E-F7E5-4844-AE8F-2F462BAB6446}" dt="2022-05-05T20:57:40.350" v="790" actId="478"/>
        <pc:sldMkLst>
          <pc:docMk/>
          <pc:sldMk cId="2320733534" sldId="276"/>
        </pc:sldMkLst>
        <pc:spChg chg="del">
          <ac:chgData name="NISHIR AGRAWAL" userId="4ab3b264-8c17-461b-9a78-697fb56f08dd" providerId="ADAL" clId="{9E06611E-F7E5-4844-AE8F-2F462BAB6446}" dt="2022-05-05T20:57:07.453" v="730" actId="26606"/>
          <ac:spMkLst>
            <pc:docMk/>
            <pc:sldMk cId="2320733534" sldId="276"/>
            <ac:spMk id="2" creationId="{9D85D63B-7F3A-4940-89A0-A9933E6F61D4}"/>
          </ac:spMkLst>
        </pc:spChg>
        <pc:spChg chg="del mod">
          <ac:chgData name="NISHIR AGRAWAL" userId="4ab3b264-8c17-461b-9a78-697fb56f08dd" providerId="ADAL" clId="{9E06611E-F7E5-4844-AE8F-2F462BAB6446}" dt="2022-05-05T20:57:02.115" v="726" actId="931"/>
          <ac:spMkLst>
            <pc:docMk/>
            <pc:sldMk cId="2320733534" sldId="276"/>
            <ac:spMk id="3" creationId="{8F364199-7FBA-4859-8DF7-389B07BAEAE8}"/>
          </ac:spMkLst>
        </pc:spChg>
        <pc:spChg chg="add del mod">
          <ac:chgData name="NISHIR AGRAWAL" userId="4ab3b264-8c17-461b-9a78-697fb56f08dd" providerId="ADAL" clId="{9E06611E-F7E5-4844-AE8F-2F462BAB6446}" dt="2022-05-05T20:57:40.350" v="790" actId="478"/>
          <ac:spMkLst>
            <pc:docMk/>
            <pc:sldMk cId="2320733534" sldId="276"/>
            <ac:spMk id="6" creationId="{C6E5EDBC-D096-4F15-840E-A95A47DCC022}"/>
          </ac:spMkLst>
        </pc:spChg>
        <pc:spChg chg="add">
          <ac:chgData name="NISHIR AGRAWAL" userId="4ab3b264-8c17-461b-9a78-697fb56f08dd" providerId="ADAL" clId="{9E06611E-F7E5-4844-AE8F-2F462BAB6446}" dt="2022-05-05T20:57:07.453" v="730" actId="26606"/>
          <ac:spMkLst>
            <pc:docMk/>
            <pc:sldMk cId="2320733534" sldId="276"/>
            <ac:spMk id="11" creationId="{388DD50E-1D2D-48C6-A470-79FB7F337F8A}"/>
          </ac:spMkLst>
        </pc:spChg>
        <pc:spChg chg="add">
          <ac:chgData name="NISHIR AGRAWAL" userId="4ab3b264-8c17-461b-9a78-697fb56f08dd" providerId="ADAL" clId="{9E06611E-F7E5-4844-AE8F-2F462BAB6446}" dt="2022-05-05T20:57:07.453" v="730" actId="26606"/>
          <ac:spMkLst>
            <pc:docMk/>
            <pc:sldMk cId="2320733534" sldId="276"/>
            <ac:spMk id="13" creationId="{4F78DAAE-B0C3-49A3-8AB1-AD2FF0E3686F}"/>
          </ac:spMkLst>
        </pc:spChg>
        <pc:spChg chg="add">
          <ac:chgData name="NISHIR AGRAWAL" userId="4ab3b264-8c17-461b-9a78-697fb56f08dd" providerId="ADAL" clId="{9E06611E-F7E5-4844-AE8F-2F462BAB6446}" dt="2022-05-05T20:57:07.453" v="730" actId="26606"/>
          <ac:spMkLst>
            <pc:docMk/>
            <pc:sldMk cId="2320733534" sldId="276"/>
            <ac:spMk id="15" creationId="{F6A8A81D-3338-4B0F-A26F-A3D259D27681}"/>
          </ac:spMkLst>
        </pc:spChg>
        <pc:spChg chg="add">
          <ac:chgData name="NISHIR AGRAWAL" userId="4ab3b264-8c17-461b-9a78-697fb56f08dd" providerId="ADAL" clId="{9E06611E-F7E5-4844-AE8F-2F462BAB6446}" dt="2022-05-05T20:57:07.453" v="730" actId="26606"/>
          <ac:spMkLst>
            <pc:docMk/>
            <pc:sldMk cId="2320733534" sldId="276"/>
            <ac:spMk id="17" creationId="{40155665-7CE2-4939-AE5E-020DC1D20753}"/>
          </ac:spMkLst>
        </pc:spChg>
        <pc:picChg chg="add mod">
          <ac:chgData name="NISHIR AGRAWAL" userId="4ab3b264-8c17-461b-9a78-697fb56f08dd" providerId="ADAL" clId="{9E06611E-F7E5-4844-AE8F-2F462BAB6446}" dt="2022-05-05T20:57:24.984" v="733" actId="14100"/>
          <ac:picMkLst>
            <pc:docMk/>
            <pc:sldMk cId="2320733534" sldId="276"/>
            <ac:picMk id="5" creationId="{1045E477-6D17-4DB4-BDA6-CE1655C75718}"/>
          </ac:picMkLst>
        </pc:picChg>
      </pc:sldChg>
      <pc:sldChg chg="new del">
        <pc:chgData name="NISHIR AGRAWAL" userId="4ab3b264-8c17-461b-9a78-697fb56f08dd" providerId="ADAL" clId="{9E06611E-F7E5-4844-AE8F-2F462BAB6446}" dt="2022-05-05T21:04:53.772" v="815" actId="47"/>
        <pc:sldMkLst>
          <pc:docMk/>
          <pc:sldMk cId="1357847153" sldId="277"/>
        </pc:sldMkLst>
      </pc:sldChg>
      <pc:sldChg chg="new del">
        <pc:chgData name="NISHIR AGRAWAL" userId="4ab3b264-8c17-461b-9a78-697fb56f08dd" providerId="ADAL" clId="{9E06611E-F7E5-4844-AE8F-2F462BAB6446}" dt="2022-05-05T21:04:54.557" v="816" actId="47"/>
        <pc:sldMkLst>
          <pc:docMk/>
          <pc:sldMk cId="2843935702" sldId="278"/>
        </pc:sldMkLst>
      </pc:sldChg>
      <pc:sldChg chg="modSp new mod">
        <pc:chgData name="NISHIR AGRAWAL" userId="4ab3b264-8c17-461b-9a78-697fb56f08dd" providerId="ADAL" clId="{9E06611E-F7E5-4844-AE8F-2F462BAB6446}" dt="2022-05-05T22:15:41.139" v="1718" actId="114"/>
        <pc:sldMkLst>
          <pc:docMk/>
          <pc:sldMk cId="612851933" sldId="279"/>
        </pc:sldMkLst>
        <pc:spChg chg="mod">
          <ac:chgData name="NISHIR AGRAWAL" userId="4ab3b264-8c17-461b-9a78-697fb56f08dd" providerId="ADAL" clId="{9E06611E-F7E5-4844-AE8F-2F462BAB6446}" dt="2022-05-05T22:14:58.318" v="1713" actId="5793"/>
          <ac:spMkLst>
            <pc:docMk/>
            <pc:sldMk cId="612851933" sldId="279"/>
            <ac:spMk id="2" creationId="{7E48ACFF-E67A-4853-AE26-469CC6655E49}"/>
          </ac:spMkLst>
        </pc:spChg>
        <pc:spChg chg="mod">
          <ac:chgData name="NISHIR AGRAWAL" userId="4ab3b264-8c17-461b-9a78-697fb56f08dd" providerId="ADAL" clId="{9E06611E-F7E5-4844-AE8F-2F462BAB6446}" dt="2022-05-05T22:15:41.139" v="1718" actId="114"/>
          <ac:spMkLst>
            <pc:docMk/>
            <pc:sldMk cId="612851933" sldId="279"/>
            <ac:spMk id="3" creationId="{25BD2E03-B618-43B3-9C78-4C513647A50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B7CEE12-06E0-485E-A545-5AADD2E02135}" type="datetimeFigureOut">
              <a:rPr lang="en-IN" smtClean="0"/>
              <a:t>06-05-2022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3780685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7CEE12-06E0-485E-A545-5AADD2E02135}"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4027649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7CEE12-06E0-485E-A545-5AADD2E02135}"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882159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7CEE12-06E0-485E-A545-5AADD2E02135}"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3516728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7CEE12-06E0-485E-A545-5AADD2E02135}"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636297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7CEE12-06E0-485E-A545-5AADD2E02135}" type="datetimeFigureOut">
              <a:rPr lang="en-IN" smtClean="0"/>
              <a:t>06-05-2022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3793890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7CEE12-06E0-485E-A545-5AADD2E02135}" type="datetimeFigureOut">
              <a:rPr lang="en-IN" smtClean="0"/>
              <a:t>06-05-2022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2173533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B7CEE12-06E0-485E-A545-5AADD2E02135}"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701152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B7CEE12-06E0-485E-A545-5AADD2E02135}"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1629685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CEE12-06E0-485E-A545-5AADD2E02135}"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134755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7CEE12-06E0-485E-A545-5AADD2E02135}" type="datetimeFigureOut">
              <a:rPr lang="en-IN" smtClean="0"/>
              <a:t>06-05-2022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2631473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7CEE12-06E0-485E-A545-5AADD2E02135}"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21899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7CEE12-06E0-485E-A545-5AADD2E02135}" type="datetimeFigureOut">
              <a:rPr lang="en-IN" smtClean="0"/>
              <a:t>06-05-2022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245607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7CEE12-06E0-485E-A545-5AADD2E02135}" type="datetimeFigureOut">
              <a:rPr lang="en-IN" smtClean="0"/>
              <a:t>06-05-2022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410135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CEE12-06E0-485E-A545-5AADD2E02135}" type="datetimeFigureOut">
              <a:rPr lang="en-IN" smtClean="0"/>
              <a:t>06-05-2022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3353709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7CEE12-06E0-485E-A545-5AADD2E02135}"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3277559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7CEE12-06E0-485E-A545-5AADD2E02135}" type="datetimeFigureOut">
              <a:rPr lang="en-IN" smtClean="0"/>
              <a:t>06-05-2022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18468E6-D303-4981-944B-0ADC9C326B2F}" type="slidenum">
              <a:rPr lang="en-IN" smtClean="0"/>
              <a:t>‹#›</a:t>
            </a:fld>
            <a:endParaRPr lang="en-IN"/>
          </a:p>
        </p:txBody>
      </p:sp>
    </p:spTree>
    <p:extLst>
      <p:ext uri="{BB962C8B-B14F-4D97-AF65-F5344CB8AC3E}">
        <p14:creationId xmlns:p14="http://schemas.microsoft.com/office/powerpoint/2010/main" val="138730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B7CEE12-06E0-485E-A545-5AADD2E02135}" type="datetimeFigureOut">
              <a:rPr lang="en-IN" smtClean="0"/>
              <a:t>06-05-2022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18468E6-D303-4981-944B-0ADC9C326B2F}" type="slidenum">
              <a:rPr lang="en-IN" smtClean="0"/>
              <a:t>‹#›</a:t>
            </a:fld>
            <a:endParaRPr lang="en-IN"/>
          </a:p>
        </p:txBody>
      </p:sp>
    </p:spTree>
    <p:extLst>
      <p:ext uri="{BB962C8B-B14F-4D97-AF65-F5344CB8AC3E}">
        <p14:creationId xmlns:p14="http://schemas.microsoft.com/office/powerpoint/2010/main" val="304179572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cvit.iiit.ac.in/research/projects/cvit-projects/facetoface-translation" TargetMode="External"/><Relationship Id="rId2" Type="http://schemas.openxmlformats.org/officeDocument/2006/relationships/hyperlink" Target="https://github.com/praffulv-225/Lip-Sync-STS" TargetMode="External"/><Relationship Id="rId1" Type="http://schemas.openxmlformats.org/officeDocument/2006/relationships/slideLayout" Target="../slideLayouts/slideLayout2.xml"/><Relationship Id="rId5" Type="http://schemas.openxmlformats.org/officeDocument/2006/relationships/hyperlink" Target="https://arxiv.org/pdf/2008.10010v1.pdf" TargetMode="External"/><Relationship Id="rId4" Type="http://schemas.openxmlformats.org/officeDocument/2006/relationships/hyperlink" Target="https://arxiv.org/format/1611.01599"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thebluediamondgallery.com/wooden-tile/t/thank-you.html"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olab.research.google.com/drive/1scp7LqkbFx5QghIPU3W4F-7771BzNV9S?usp=shar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20B8-D82F-4450-A490-33E2B8C1B567}"/>
              </a:ext>
            </a:extLst>
          </p:cNvPr>
          <p:cNvSpPr>
            <a:spLocks noGrp="1"/>
          </p:cNvSpPr>
          <p:nvPr>
            <p:ph type="ctrTitle"/>
          </p:nvPr>
        </p:nvSpPr>
        <p:spPr>
          <a:xfrm>
            <a:off x="1024326" y="1045030"/>
            <a:ext cx="8825658" cy="1819468"/>
          </a:xfrm>
        </p:spPr>
        <p:txBody>
          <a:bodyPr/>
          <a:lstStyle/>
          <a:p>
            <a:r>
              <a:rPr lang="en-US" sz="6600" dirty="0"/>
              <a:t>Lip Sync STS</a:t>
            </a:r>
            <a:endParaRPr lang="en-IN" sz="6600" dirty="0"/>
          </a:p>
        </p:txBody>
      </p:sp>
      <p:sp>
        <p:nvSpPr>
          <p:cNvPr id="3" name="Subtitle 2">
            <a:extLst>
              <a:ext uri="{FF2B5EF4-FFF2-40B4-BE49-F238E27FC236}">
                <a16:creationId xmlns:a16="http://schemas.microsoft.com/office/drawing/2014/main" id="{12FCE0C0-4ABE-4BA9-BE83-3D432DD133FD}"/>
              </a:ext>
            </a:extLst>
          </p:cNvPr>
          <p:cNvSpPr>
            <a:spLocks noGrp="1"/>
          </p:cNvSpPr>
          <p:nvPr>
            <p:ph type="subTitle" idx="1"/>
          </p:nvPr>
        </p:nvSpPr>
        <p:spPr>
          <a:xfrm>
            <a:off x="1024326" y="3429000"/>
            <a:ext cx="10228392" cy="1534886"/>
          </a:xfrm>
        </p:spPr>
        <p:txBody>
          <a:bodyPr>
            <a:noAutofit/>
          </a:bodyPr>
          <a:lstStyle/>
          <a:p>
            <a:r>
              <a:rPr lang="en-US" sz="3600"/>
              <a:t>Aries 2</a:t>
            </a:r>
            <a:r>
              <a:rPr lang="en-US" sz="3600" baseline="30000"/>
              <a:t>nd</a:t>
            </a:r>
            <a:r>
              <a:rPr lang="en-US" sz="3600"/>
              <a:t> Year Project                 </a:t>
            </a:r>
          </a:p>
          <a:p>
            <a:r>
              <a:rPr lang="en-US" sz="3600"/>
              <a:t>                                                                                                                                                                                                                                                        </a:t>
            </a:r>
          </a:p>
          <a:p>
            <a:r>
              <a:rPr lang="en-US" sz="3600"/>
              <a:t>                                                                                                                         </a:t>
            </a:r>
          </a:p>
          <a:p>
            <a:r>
              <a:rPr lang="en-US" sz="3600"/>
              <a:t>                                                                                                    </a:t>
            </a:r>
            <a:endParaRPr lang="en-IN" sz="3600" dirty="0"/>
          </a:p>
        </p:txBody>
      </p:sp>
    </p:spTree>
    <p:extLst>
      <p:ext uri="{BB962C8B-B14F-4D97-AF65-F5344CB8AC3E}">
        <p14:creationId xmlns:p14="http://schemas.microsoft.com/office/powerpoint/2010/main" val="3477334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CF82C-98AE-4618-B41E-AB3C210037CA}"/>
              </a:ext>
            </a:extLst>
          </p:cNvPr>
          <p:cNvSpPr>
            <a:spLocks noGrp="1"/>
          </p:cNvSpPr>
          <p:nvPr>
            <p:ph type="title"/>
          </p:nvPr>
        </p:nvSpPr>
        <p:spPr/>
        <p:txBody>
          <a:bodyPr/>
          <a:lstStyle/>
          <a:p>
            <a:r>
              <a:rPr lang="en-US" dirty="0"/>
              <a:t>Cont…</a:t>
            </a:r>
            <a:endParaRPr lang="en-IN" dirty="0"/>
          </a:p>
        </p:txBody>
      </p:sp>
      <p:sp>
        <p:nvSpPr>
          <p:cNvPr id="3" name="Content Placeholder 2">
            <a:extLst>
              <a:ext uri="{FF2B5EF4-FFF2-40B4-BE49-F238E27FC236}">
                <a16:creationId xmlns:a16="http://schemas.microsoft.com/office/drawing/2014/main" id="{8E17B37D-5453-4F65-B723-5AA6A9B75252}"/>
              </a:ext>
            </a:extLst>
          </p:cNvPr>
          <p:cNvSpPr>
            <a:spLocks noGrp="1"/>
          </p:cNvSpPr>
          <p:nvPr>
            <p:ph idx="1"/>
          </p:nvPr>
        </p:nvSpPr>
        <p:spPr>
          <a:xfrm>
            <a:off x="1154954" y="2603499"/>
            <a:ext cx="8825659" cy="3883025"/>
          </a:xfrm>
        </p:spPr>
        <p:txBody>
          <a:bodyPr>
            <a:noAutofit/>
          </a:bodyPr>
          <a:lstStyle/>
          <a:p>
            <a:pPr algn="just"/>
            <a:r>
              <a:rPr lang="en-US" b="1" i="1" dirty="0">
                <a:solidFill>
                  <a:schemeClr val="tx1"/>
                </a:solidFill>
                <a:latin typeface="Calibri" panose="020F0502020204030204" pitchFamily="34" charset="0"/>
                <a:cs typeface="Calibri" panose="020F0502020204030204" pitchFamily="34" charset="0"/>
              </a:rPr>
              <a:t>Audio Encoder</a:t>
            </a:r>
          </a:p>
          <a:p>
            <a:pPr marL="0" indent="0" algn="just">
              <a:buNone/>
            </a:pPr>
            <a:r>
              <a:rPr lang="en-US" i="1" dirty="0">
                <a:solidFill>
                  <a:schemeClr val="tx1"/>
                </a:solidFill>
                <a:latin typeface="Calibri" panose="020F0502020204030204" pitchFamily="34" charset="0"/>
                <a:cs typeface="Calibri" panose="020F0502020204030204" pitchFamily="34" charset="0"/>
              </a:rPr>
              <a:t>The audio encoder is a standard CNN that takes a Mel-frequency cepstral coefficient (MFCC) heatmap of size MxTx1 and creates an audio embedding of size h. The audio embedding is concatenated with the face embedding to produce a joint audio-visual embedding of size 2xh.</a:t>
            </a:r>
          </a:p>
          <a:p>
            <a:pPr algn="just"/>
            <a:r>
              <a:rPr lang="en-US" b="1" i="1" dirty="0">
                <a:solidFill>
                  <a:schemeClr val="tx1"/>
                </a:solidFill>
                <a:latin typeface="Calibri" panose="020F0502020204030204" pitchFamily="34" charset="0"/>
                <a:cs typeface="Calibri" panose="020F0502020204030204" pitchFamily="34" charset="0"/>
              </a:rPr>
              <a:t>Face Decoder</a:t>
            </a:r>
          </a:p>
          <a:p>
            <a:pPr marL="0" indent="0" algn="just">
              <a:buNone/>
            </a:pPr>
            <a:r>
              <a:rPr lang="en-US" i="1" dirty="0">
                <a:solidFill>
                  <a:schemeClr val="tx1"/>
                </a:solidFill>
                <a:latin typeface="Calibri" panose="020F0502020204030204" pitchFamily="34" charset="0"/>
                <a:cs typeface="Calibri" panose="020F0502020204030204" pitchFamily="34" charset="0"/>
              </a:rPr>
              <a:t>This branch produces a lip-synchronized face from the joint audio-visual embedding by inpainting the masked region of the input image with an appropriate mouth shape. It contains a series of residual blocks with a few intermediate deconvolutional layers. The output layer of the Face decoder is a sigmoid activated 1x1 convolutional layer with 3 filters, resulting in a face image of HxHx3.</a:t>
            </a:r>
          </a:p>
          <a:p>
            <a:pPr marL="0" indent="0">
              <a:buNone/>
            </a:pPr>
            <a:r>
              <a:rPr lang="en-US" i="1" dirty="0">
                <a:solidFill>
                  <a:schemeClr val="tx1"/>
                </a:solidFill>
                <a:latin typeface="Calibri" panose="020F0502020204030204" pitchFamily="34" charset="0"/>
                <a:cs typeface="Calibri" panose="020F0502020204030204" pitchFamily="34" charset="0"/>
              </a:rPr>
              <a:t> </a:t>
            </a:r>
            <a:endParaRPr lang="en-IN" i="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3784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BCC2-A4DC-40DD-B513-F17D56D044B1}"/>
              </a:ext>
            </a:extLst>
          </p:cNvPr>
          <p:cNvSpPr>
            <a:spLocks noGrp="1"/>
          </p:cNvSpPr>
          <p:nvPr>
            <p:ph type="title"/>
          </p:nvPr>
        </p:nvSpPr>
        <p:spPr/>
        <p:txBody>
          <a:bodyPr/>
          <a:lstStyle/>
          <a:p>
            <a:r>
              <a:rPr lang="en-IN" dirty="0"/>
              <a:t>Discriminator network</a:t>
            </a:r>
          </a:p>
        </p:txBody>
      </p:sp>
      <p:sp>
        <p:nvSpPr>
          <p:cNvPr id="3" name="Content Placeholder 2">
            <a:extLst>
              <a:ext uri="{FF2B5EF4-FFF2-40B4-BE49-F238E27FC236}">
                <a16:creationId xmlns:a16="http://schemas.microsoft.com/office/drawing/2014/main" id="{C4DFB6CB-5397-46E0-BA6E-C3CD585F9C3C}"/>
              </a:ext>
            </a:extLst>
          </p:cNvPr>
          <p:cNvSpPr>
            <a:spLocks noGrp="1"/>
          </p:cNvSpPr>
          <p:nvPr>
            <p:ph idx="1"/>
          </p:nvPr>
        </p:nvSpPr>
        <p:spPr>
          <a:xfrm>
            <a:off x="1154955" y="2603500"/>
            <a:ext cx="8383682" cy="2979153"/>
          </a:xfrm>
        </p:spPr>
        <p:txBody>
          <a:bodyPr/>
          <a:lstStyle/>
          <a:p>
            <a:pPr algn="just"/>
            <a:r>
              <a:rPr lang="en-US" i="1" dirty="0">
                <a:solidFill>
                  <a:schemeClr val="tx1"/>
                </a:solidFill>
                <a:latin typeface="Calibri" panose="020F0502020204030204" pitchFamily="34" charset="0"/>
                <a:cs typeface="Calibri" panose="020F0502020204030204" pitchFamily="34" charset="0"/>
              </a:rPr>
              <a:t>We used L2 reconstruction loss for the generator that generated satisfactory talking faces, employing strong additional supervision can help the generator learn robust, accurate phoneme viseme mappings and make the facial movements more natural. We are directly testing whether the generated face synchronizes with the audio provides a stronger supervisory signal to the generator network. Accordingly, we create a network that encodes an input face and audio into fixed representations and computes the L2 distance d between them. The face encoder and audio encoder are the same as used in the generator network.</a:t>
            </a:r>
            <a:r>
              <a:rPr lang="en-US" sz="1800" i="1" dirty="0">
                <a:solidFill>
                  <a:schemeClr val="tx1"/>
                </a:solidFill>
                <a:latin typeface="Calibri" panose="020F0502020204030204" pitchFamily="34" charset="0"/>
                <a:cs typeface="Calibri" panose="020F0502020204030204" pitchFamily="34" charset="0"/>
              </a:rPr>
              <a:t> The discriminator learns to detect synchronization by minimizing the following contrastive loss:</a:t>
            </a:r>
            <a:endParaRPr lang="en-IN" i="1" dirty="0">
              <a:solidFill>
                <a:schemeClr val="tx1"/>
              </a:solidFill>
              <a:latin typeface="Calibri" panose="020F0502020204030204" pitchFamily="34" charset="0"/>
              <a:cs typeface="Calibri" panose="020F0502020204030204" pitchFamily="34" charset="0"/>
            </a:endParaRPr>
          </a:p>
        </p:txBody>
      </p:sp>
      <p:pic>
        <p:nvPicPr>
          <p:cNvPr id="4" name="Content Placeholder 4">
            <a:extLst>
              <a:ext uri="{FF2B5EF4-FFF2-40B4-BE49-F238E27FC236}">
                <a16:creationId xmlns:a16="http://schemas.microsoft.com/office/drawing/2014/main" id="{083D2B84-3221-4BAF-9004-439DCF935AD7}"/>
              </a:ext>
            </a:extLst>
          </p:cNvPr>
          <p:cNvPicPr>
            <a:picLocks noChangeAspect="1"/>
          </p:cNvPicPr>
          <p:nvPr/>
        </p:nvPicPr>
        <p:blipFill rotWithShape="1">
          <a:blip r:embed="rId2"/>
          <a:srcRect l="1666" t="521" r="1497" b="59674"/>
          <a:stretch/>
        </p:blipFill>
        <p:spPr>
          <a:xfrm>
            <a:off x="1785054" y="5152772"/>
            <a:ext cx="6916184" cy="15852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618227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DE02AC89-ED5A-457E-8E5F-96D747B8CF49}"/>
              </a:ext>
            </a:extLst>
          </p:cNvPr>
          <p:cNvPicPr>
            <a:picLocks noGrp="1" noChangeAspect="1"/>
          </p:cNvPicPr>
          <p:nvPr>
            <p:ph idx="1"/>
          </p:nvPr>
        </p:nvPicPr>
        <p:blipFill>
          <a:blip r:embed="rId2"/>
          <a:stretch>
            <a:fillRect/>
          </a:stretch>
        </p:blipFill>
        <p:spPr>
          <a:xfrm>
            <a:off x="1126066" y="1908127"/>
            <a:ext cx="10164368" cy="3468401"/>
          </a:xfrm>
          <a:prstGeom prst="rect">
            <a:avLst/>
          </a:prstGeom>
        </p:spPr>
      </p:pic>
    </p:spTree>
    <p:extLst>
      <p:ext uri="{BB962C8B-B14F-4D97-AF65-F5344CB8AC3E}">
        <p14:creationId xmlns:p14="http://schemas.microsoft.com/office/powerpoint/2010/main" val="3949301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3" name="Rectangle 12">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video">
            <a:hlinkClick r:id="" action="ppaction://media"/>
            <a:extLst>
              <a:ext uri="{FF2B5EF4-FFF2-40B4-BE49-F238E27FC236}">
                <a16:creationId xmlns:a16="http://schemas.microsoft.com/office/drawing/2014/main" id="{A1BAA40D-E31D-4AC5-ABBD-F205843D1E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55162" y="1143000"/>
            <a:ext cx="8934450" cy="4519710"/>
          </a:xfrm>
          <a:prstGeom prst="rect">
            <a:avLst/>
          </a:prstGeom>
        </p:spPr>
      </p:pic>
      <p:sp>
        <p:nvSpPr>
          <p:cNvPr id="6" name="TextBox 5">
            <a:extLst>
              <a:ext uri="{FF2B5EF4-FFF2-40B4-BE49-F238E27FC236}">
                <a16:creationId xmlns:a16="http://schemas.microsoft.com/office/drawing/2014/main" id="{8950CEAF-579E-4898-BA8F-3A93525E65A3}"/>
              </a:ext>
            </a:extLst>
          </p:cNvPr>
          <p:cNvSpPr txBox="1"/>
          <p:nvPr/>
        </p:nvSpPr>
        <p:spPr>
          <a:xfrm>
            <a:off x="810208" y="135241"/>
            <a:ext cx="5095875" cy="646331"/>
          </a:xfrm>
          <a:prstGeom prst="rect">
            <a:avLst/>
          </a:prstGeom>
          <a:noFill/>
        </p:spPr>
        <p:txBody>
          <a:bodyPr wrap="square" rtlCol="0">
            <a:spAutoFit/>
          </a:bodyPr>
          <a:lstStyle/>
          <a:p>
            <a:r>
              <a:rPr lang="en-US" sz="3600" dirty="0">
                <a:solidFill>
                  <a:schemeClr val="accent1">
                    <a:lumMod val="60000"/>
                    <a:lumOff val="40000"/>
                  </a:schemeClr>
                </a:solidFill>
              </a:rPr>
              <a:t>INPUT VIDEO</a:t>
            </a:r>
            <a:endParaRPr lang="en-IN" sz="3600" dirty="0">
              <a:solidFill>
                <a:schemeClr val="accent1">
                  <a:lumMod val="60000"/>
                  <a:lumOff val="40000"/>
                </a:schemeClr>
              </a:solidFill>
            </a:endParaRPr>
          </a:p>
        </p:txBody>
      </p:sp>
    </p:spTree>
    <p:extLst>
      <p:ext uri="{BB962C8B-B14F-4D97-AF65-F5344CB8AC3E}">
        <p14:creationId xmlns:p14="http://schemas.microsoft.com/office/powerpoint/2010/main" val="367300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EB23-30DC-4D5A-AEA2-07A4CD7413F2}"/>
              </a:ext>
            </a:extLst>
          </p:cNvPr>
          <p:cNvSpPr>
            <a:spLocks noGrp="1"/>
          </p:cNvSpPr>
          <p:nvPr>
            <p:ph type="title"/>
          </p:nvPr>
        </p:nvSpPr>
        <p:spPr/>
        <p:txBody>
          <a:bodyPr/>
          <a:lstStyle/>
          <a:p>
            <a:r>
              <a:rPr lang="en-US" dirty="0"/>
              <a:t>Input Audio(Hindi)</a:t>
            </a:r>
            <a:endParaRPr lang="en-IN" dirty="0"/>
          </a:p>
        </p:txBody>
      </p:sp>
      <p:pic>
        <p:nvPicPr>
          <p:cNvPr id="4" name="sound">
            <a:hlinkClick r:id="" action="ppaction://media"/>
            <a:extLst>
              <a:ext uri="{FF2B5EF4-FFF2-40B4-BE49-F238E27FC236}">
                <a16:creationId xmlns:a16="http://schemas.microsoft.com/office/drawing/2014/main" id="{EFA6E751-EF6D-4050-8EE4-D0A7D8F152B3}"/>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3657600" y="2799412"/>
            <a:ext cx="5010538" cy="2065757"/>
          </a:xfrm>
        </p:spPr>
      </p:pic>
    </p:spTree>
    <p:extLst>
      <p:ext uri="{BB962C8B-B14F-4D97-AF65-F5344CB8AC3E}">
        <p14:creationId xmlns:p14="http://schemas.microsoft.com/office/powerpoint/2010/main" val="322655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3" name="Rectangle 12">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result_voice">
            <a:hlinkClick r:id="" action="ppaction://media"/>
            <a:extLst>
              <a:ext uri="{FF2B5EF4-FFF2-40B4-BE49-F238E27FC236}">
                <a16:creationId xmlns:a16="http://schemas.microsoft.com/office/drawing/2014/main" id="{2F614679-D900-4308-83B9-80F4C81E5C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36414" y="1284394"/>
            <a:ext cx="7614340" cy="4283066"/>
          </a:xfrm>
          <a:prstGeom prst="rect">
            <a:avLst/>
          </a:prstGeom>
        </p:spPr>
      </p:pic>
    </p:spTree>
    <p:extLst>
      <p:ext uri="{BB962C8B-B14F-4D97-AF65-F5344CB8AC3E}">
        <p14:creationId xmlns:p14="http://schemas.microsoft.com/office/powerpoint/2010/main" val="255968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D87C-2F45-46F0-A445-A618287082C4}"/>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AF2D2E51-B172-48A1-A2A2-F9F2B7F516F7}"/>
              </a:ext>
            </a:extLst>
          </p:cNvPr>
          <p:cNvSpPr>
            <a:spLocks noGrp="1"/>
          </p:cNvSpPr>
          <p:nvPr>
            <p:ph idx="1"/>
          </p:nvPr>
        </p:nvSpPr>
        <p:spPr>
          <a:xfrm>
            <a:off x="792844" y="4559300"/>
            <a:ext cx="8825659" cy="3416300"/>
          </a:xfrm>
        </p:spPr>
        <p:txBody>
          <a:bodyPr>
            <a:noAutofit/>
          </a:bodyPr>
          <a:lstStyle/>
          <a:p>
            <a:pPr marL="0" indent="0">
              <a:buNone/>
            </a:pPr>
            <a:r>
              <a:rPr lang="en-US" sz="1600" dirty="0">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6BB15903-FE89-4B47-B54A-F3551BC0F36B}"/>
              </a:ext>
            </a:extLst>
          </p:cNvPr>
          <p:cNvPicPr>
            <a:picLocks noChangeAspect="1"/>
          </p:cNvPicPr>
          <p:nvPr/>
        </p:nvPicPr>
        <p:blipFill>
          <a:blip r:embed="rId2"/>
          <a:stretch>
            <a:fillRect/>
          </a:stretch>
        </p:blipFill>
        <p:spPr>
          <a:xfrm>
            <a:off x="1154954" y="2381250"/>
            <a:ext cx="9951196" cy="4162425"/>
          </a:xfrm>
          <a:prstGeom prst="rect">
            <a:avLst/>
          </a:prstGeom>
        </p:spPr>
      </p:pic>
    </p:spTree>
    <p:extLst>
      <p:ext uri="{BB962C8B-B14F-4D97-AF65-F5344CB8AC3E}">
        <p14:creationId xmlns:p14="http://schemas.microsoft.com/office/powerpoint/2010/main" val="2602056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7C96-53DE-4F2F-B0B1-73F60C41D25B}"/>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1BC5C2CD-DE68-4094-B8D7-303EA0DAB097}"/>
              </a:ext>
            </a:extLst>
          </p:cNvPr>
          <p:cNvSpPr>
            <a:spLocks noGrp="1"/>
          </p:cNvSpPr>
          <p:nvPr>
            <p:ph idx="1"/>
          </p:nvPr>
        </p:nvSpPr>
        <p:spPr>
          <a:xfrm>
            <a:off x="1154954" y="2603500"/>
            <a:ext cx="9500212" cy="3416300"/>
          </a:xfrm>
        </p:spPr>
        <p:txBody>
          <a:bodyPr/>
          <a:lstStyle/>
          <a:p>
            <a:r>
              <a:rPr lang="en-IN" sz="2000" b="1" dirty="0">
                <a:solidFill>
                  <a:schemeClr val="tx1"/>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Repo link- </a:t>
            </a:r>
            <a:r>
              <a:rPr lang="en-IN" dirty="0">
                <a:solidFill>
                  <a:srgbClr val="A5A5A5"/>
                </a:solidFill>
                <a:hlinkClick r:id="rId2">
                  <a:extLst>
                    <a:ext uri="{A12FA001-AC4F-418D-AE19-62706E023703}">
                      <ahyp:hlinkClr xmlns:ahyp="http://schemas.microsoft.com/office/drawing/2018/hyperlinkcolor" val="tx"/>
                    </a:ext>
                  </a:extLst>
                </a:hlinkClick>
              </a:rPr>
              <a:t>https://github.com/praffulv-225/Lip-Sync-STS</a:t>
            </a:r>
            <a:endParaRPr lang="en-IN" dirty="0">
              <a:solidFill>
                <a:srgbClr val="A5A5A5"/>
              </a:solidFill>
            </a:endParaRPr>
          </a:p>
          <a:p>
            <a:endParaRPr lang="en-IN" dirty="0">
              <a:solidFill>
                <a:srgbClr val="A5A5A5"/>
              </a:solidFill>
            </a:endParaRPr>
          </a:p>
          <a:p>
            <a:pPr marL="0" indent="0">
              <a:buNone/>
            </a:pPr>
            <a:endParaRPr lang="en-IN" dirty="0"/>
          </a:p>
          <a:p>
            <a:r>
              <a:rPr lang="en-IN" sz="2000" b="1" i="0" dirty="0">
                <a:solidFill>
                  <a:srgbClr val="24292F"/>
                </a:solidFill>
                <a:effectLst/>
                <a:latin typeface="Calibri" panose="020F0502020204030204" pitchFamily="34" charset="0"/>
                <a:cs typeface="Calibri" panose="020F0502020204030204" pitchFamily="34" charset="0"/>
              </a:rPr>
              <a:t>Reference Papers </a:t>
            </a:r>
            <a:r>
              <a:rPr lang="en-IN" b="0" i="0" dirty="0">
                <a:solidFill>
                  <a:srgbClr val="24292F"/>
                </a:solidFill>
                <a:effectLst/>
                <a:latin typeface="-apple-system"/>
              </a:rPr>
              <a:t>- </a:t>
            </a:r>
            <a:r>
              <a:rPr lang="en-IN" b="0" i="0" u="none" strike="noStrike" dirty="0">
                <a:effectLst/>
                <a:latin typeface="-apple-system"/>
                <a:hlinkClick r:id="rId3"/>
              </a:rPr>
              <a:t>http://cvit.iiit.ac.in/research/projects/cvit-projects/facetoface-translation</a:t>
            </a:r>
            <a:endParaRPr lang="en-IN" b="0" i="0" u="none" strike="noStrike" dirty="0">
              <a:effectLst/>
              <a:latin typeface="-apple-system"/>
            </a:endParaRPr>
          </a:p>
          <a:p>
            <a:pPr marL="0" indent="0">
              <a:buNone/>
            </a:pPr>
            <a:r>
              <a:rPr lang="en-IN" dirty="0">
                <a:latin typeface="-apple-system"/>
              </a:rPr>
              <a:t>                                             </a:t>
            </a:r>
            <a:r>
              <a:rPr lang="en-IN" dirty="0">
                <a:latin typeface="-apple-system"/>
                <a:hlinkClick r:id="rId4"/>
              </a:rPr>
              <a:t>https://arxiv.org/format/1611.01599</a:t>
            </a:r>
            <a:endParaRPr lang="en-IN" dirty="0">
              <a:latin typeface="-apple-system"/>
            </a:endParaRPr>
          </a:p>
          <a:p>
            <a:pPr marL="0" indent="0">
              <a:buNone/>
            </a:pPr>
            <a:r>
              <a:rPr lang="en-IN" dirty="0">
                <a:latin typeface="-apple-system"/>
              </a:rPr>
              <a:t>                                             </a:t>
            </a:r>
            <a:r>
              <a:rPr lang="en-IN" dirty="0">
                <a:latin typeface="-apple-system"/>
                <a:hlinkClick r:id="rId5"/>
              </a:rPr>
              <a:t>https://arxiv.org/pdf/2008.10010v1.pdf</a:t>
            </a:r>
            <a:endParaRPr lang="en-IN" dirty="0">
              <a:latin typeface="-apple-system"/>
            </a:endParaRPr>
          </a:p>
          <a:p>
            <a:pPr marL="0" indent="0">
              <a:buNone/>
            </a:pPr>
            <a:r>
              <a:rPr lang="en-IN" dirty="0">
                <a:latin typeface="-apple-system"/>
              </a:rPr>
              <a:t>                                             </a:t>
            </a:r>
          </a:p>
          <a:p>
            <a:pPr marL="0" indent="0">
              <a:buNone/>
            </a:pPr>
            <a:endParaRPr lang="en-IN" dirty="0"/>
          </a:p>
        </p:txBody>
      </p:sp>
    </p:spTree>
    <p:extLst>
      <p:ext uri="{BB962C8B-B14F-4D97-AF65-F5344CB8AC3E}">
        <p14:creationId xmlns:p14="http://schemas.microsoft.com/office/powerpoint/2010/main" val="4082242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5" name="Rectangle 14">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Calendar&#10;&#10;Description automatically generated">
            <a:extLst>
              <a:ext uri="{FF2B5EF4-FFF2-40B4-BE49-F238E27FC236}">
                <a16:creationId xmlns:a16="http://schemas.microsoft.com/office/drawing/2014/main" id="{1045E477-6D17-4DB4-BDA6-CE1655C7571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3763"/>
            <a:ext cx="12191999" cy="6931763"/>
          </a:xfrm>
          <a:prstGeom prst="rect">
            <a:avLst/>
          </a:prstGeom>
        </p:spPr>
      </p:pic>
    </p:spTree>
    <p:extLst>
      <p:ext uri="{BB962C8B-B14F-4D97-AF65-F5344CB8AC3E}">
        <p14:creationId xmlns:p14="http://schemas.microsoft.com/office/powerpoint/2010/main" val="232073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A0DB8F8B-AF9A-4B0A-9064-D6FCE6266EDA}"/>
              </a:ext>
            </a:extLst>
          </p:cNvPr>
          <p:cNvSpPr>
            <a:spLocks noGrp="1"/>
          </p:cNvSpPr>
          <p:nvPr>
            <p:ph type="title"/>
          </p:nvPr>
        </p:nvSpPr>
        <p:spPr>
          <a:xfrm>
            <a:off x="836247" y="1085549"/>
            <a:ext cx="3430947" cy="2953051"/>
          </a:xfrm>
        </p:spPr>
        <p:txBody>
          <a:bodyPr anchor="ctr">
            <a:normAutofit/>
          </a:bodyPr>
          <a:lstStyle/>
          <a:p>
            <a:pPr algn="r"/>
            <a:r>
              <a:rPr lang="en-US" dirty="0">
                <a:solidFill>
                  <a:schemeClr val="tx1"/>
                </a:solidFill>
              </a:rPr>
              <a:t>Team Members               </a:t>
            </a:r>
            <a:endParaRPr lang="en-IN" dirty="0">
              <a:solidFill>
                <a:schemeClr val="tx1"/>
              </a:solidFill>
            </a:endParaRPr>
          </a:p>
        </p:txBody>
      </p:sp>
      <p:cxnSp>
        <p:nvCxnSpPr>
          <p:cNvPr id="25" name="Straight Connector 24">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1F794A8-5B9F-47B2-920D-280C199F1346}"/>
              </a:ext>
            </a:extLst>
          </p:cNvPr>
          <p:cNvSpPr>
            <a:spLocks noGrp="1"/>
          </p:cNvSpPr>
          <p:nvPr>
            <p:ph idx="1"/>
          </p:nvPr>
        </p:nvSpPr>
        <p:spPr>
          <a:xfrm>
            <a:off x="4776295" y="442763"/>
            <a:ext cx="7456371" cy="4486493"/>
          </a:xfrm>
        </p:spPr>
        <p:txBody>
          <a:bodyPr anchor="ctr">
            <a:normAutofit/>
          </a:bodyPr>
          <a:lstStyle/>
          <a:p>
            <a:pPr marL="285750" indent="-285750">
              <a:buFontTx/>
              <a:buChar char="-"/>
            </a:pPr>
            <a:r>
              <a:rPr lang="en-US" sz="2000" dirty="0">
                <a:solidFill>
                  <a:schemeClr val="tx1"/>
                </a:solidFill>
              </a:rPr>
              <a:t>Prafful Varshney</a:t>
            </a:r>
          </a:p>
          <a:p>
            <a:pPr marL="285750" indent="-285750">
              <a:buFontTx/>
              <a:buChar char="-"/>
            </a:pPr>
            <a:r>
              <a:rPr lang="en-US" sz="2000" dirty="0">
                <a:solidFill>
                  <a:schemeClr val="tx1"/>
                </a:solidFill>
              </a:rPr>
              <a:t>Satyam Yadav</a:t>
            </a:r>
          </a:p>
          <a:p>
            <a:pPr marL="285750" indent="-285750">
              <a:buFontTx/>
              <a:buChar char="-"/>
            </a:pPr>
            <a:r>
              <a:rPr lang="en-US" sz="2000" dirty="0" err="1">
                <a:solidFill>
                  <a:schemeClr val="tx1"/>
                </a:solidFill>
              </a:rPr>
              <a:t>Nishir</a:t>
            </a:r>
            <a:r>
              <a:rPr lang="en-US" sz="2000" dirty="0">
                <a:solidFill>
                  <a:schemeClr val="tx1"/>
                </a:solidFill>
              </a:rPr>
              <a:t> Agrawal</a:t>
            </a:r>
          </a:p>
        </p:txBody>
      </p:sp>
    </p:spTree>
    <p:extLst>
      <p:ext uri="{BB962C8B-B14F-4D97-AF65-F5344CB8AC3E}">
        <p14:creationId xmlns:p14="http://schemas.microsoft.com/office/powerpoint/2010/main" val="317328138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E9C2-CE6D-44BA-A9F8-C76D68DF2680}"/>
              </a:ext>
            </a:extLst>
          </p:cNvPr>
          <p:cNvSpPr>
            <a:spLocks noGrp="1"/>
          </p:cNvSpPr>
          <p:nvPr>
            <p:ph type="title"/>
          </p:nvPr>
        </p:nvSpPr>
        <p:spPr/>
        <p:txBody>
          <a:bodyPr/>
          <a:lstStyle/>
          <a:p>
            <a:r>
              <a:rPr lang="en-US" dirty="0"/>
              <a:t>Overview</a:t>
            </a:r>
            <a:endParaRPr lang="en-IN" dirty="0"/>
          </a:p>
        </p:txBody>
      </p:sp>
      <p:sp>
        <p:nvSpPr>
          <p:cNvPr id="3" name="Content Placeholder 2">
            <a:extLst>
              <a:ext uri="{FF2B5EF4-FFF2-40B4-BE49-F238E27FC236}">
                <a16:creationId xmlns:a16="http://schemas.microsoft.com/office/drawing/2014/main" id="{906534AC-AF61-407F-92A2-A3442F6C9780}"/>
              </a:ext>
            </a:extLst>
          </p:cNvPr>
          <p:cNvSpPr>
            <a:spLocks noGrp="1"/>
          </p:cNvSpPr>
          <p:nvPr>
            <p:ph idx="1"/>
          </p:nvPr>
        </p:nvSpPr>
        <p:spPr/>
        <p:txBody>
          <a:bodyPr/>
          <a:lstStyle/>
          <a:p>
            <a:pPr marL="0" marR="0" algn="just">
              <a:lnSpc>
                <a:spcPct val="107000"/>
              </a:lnSpc>
              <a:spcBef>
                <a:spcPts val="0"/>
              </a:spcBef>
              <a:spcAft>
                <a:spcPts val="800"/>
              </a:spcAft>
            </a:pPr>
            <a:r>
              <a:rPr lang="en-IN" sz="2000"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When we translate a video from one language to another, lips get out of sync due to characteristics of different languages. So, in this project, we had to Sync the Lips in accordance with the Audio. The project was divided into two tasks-</a:t>
            </a:r>
          </a:p>
          <a:p>
            <a:pPr marL="0" marR="0" algn="just">
              <a:lnSpc>
                <a:spcPct val="107000"/>
              </a:lnSpc>
              <a:spcBef>
                <a:spcPts val="0"/>
              </a:spcBef>
              <a:spcAft>
                <a:spcPts val="800"/>
              </a:spcAft>
            </a:pPr>
            <a:endParaRPr lang="en-IN" sz="1800" b="1" i="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07000"/>
              </a:lnSpc>
              <a:spcBef>
                <a:spcPts val="0"/>
              </a:spcBef>
              <a:spcAft>
                <a:spcPts val="800"/>
              </a:spcAft>
            </a:pPr>
            <a:r>
              <a:rPr lang="en-IN" sz="1800" b="1"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Task 1- </a:t>
            </a:r>
            <a:r>
              <a:rPr lang="en-IN" sz="1800"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Translate the audio from English to Hindi.</a:t>
            </a:r>
          </a:p>
          <a:p>
            <a:pPr marL="0" marR="0" algn="just">
              <a:lnSpc>
                <a:spcPct val="107000"/>
              </a:lnSpc>
              <a:spcBef>
                <a:spcPts val="0"/>
              </a:spcBef>
              <a:spcAft>
                <a:spcPts val="800"/>
              </a:spcAft>
            </a:pPr>
            <a:r>
              <a:rPr lang="en-IN" sz="1800" b="1"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Task 2- </a:t>
            </a:r>
            <a:r>
              <a:rPr lang="en-IN" sz="1800"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Sync the Lips of video according to generated Hindi audio.</a:t>
            </a:r>
          </a:p>
          <a:p>
            <a:pPr marL="0" indent="0">
              <a:buNone/>
            </a:pPr>
            <a:endParaRPr lang="en-IN" dirty="0"/>
          </a:p>
        </p:txBody>
      </p:sp>
    </p:spTree>
    <p:extLst>
      <p:ext uri="{BB962C8B-B14F-4D97-AF65-F5344CB8AC3E}">
        <p14:creationId xmlns:p14="http://schemas.microsoft.com/office/powerpoint/2010/main" val="67732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2"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93BE63B-F123-4B47-AFCF-82226AB09F6A}"/>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a:solidFill>
                  <a:srgbClr val="EBEBEB"/>
                </a:solidFill>
                <a:latin typeface="+mj-lt"/>
                <a:ea typeface="+mj-ea"/>
                <a:cs typeface="+mj-cs"/>
              </a:rPr>
              <a:t> </a:t>
            </a:r>
          </a:p>
        </p:txBody>
      </p:sp>
      <p:pic>
        <p:nvPicPr>
          <p:cNvPr id="5" name="Content Placeholder 4">
            <a:extLst>
              <a:ext uri="{FF2B5EF4-FFF2-40B4-BE49-F238E27FC236}">
                <a16:creationId xmlns:a16="http://schemas.microsoft.com/office/drawing/2014/main" id="{0697B145-B480-4DE5-8B03-4514BEAEB567}"/>
              </a:ext>
            </a:extLst>
          </p:cNvPr>
          <p:cNvPicPr>
            <a:picLocks noGrp="1" noChangeAspect="1"/>
          </p:cNvPicPr>
          <p:nvPr>
            <p:ph idx="1"/>
          </p:nvPr>
        </p:nvPicPr>
        <p:blipFill>
          <a:blip r:embed="rId3"/>
          <a:stretch>
            <a:fillRect/>
          </a:stretch>
        </p:blipFill>
        <p:spPr>
          <a:xfrm>
            <a:off x="1109763" y="1359310"/>
            <a:ext cx="10013849" cy="426720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483794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DBE6-452B-401E-83E0-3D52BB40DD10}"/>
              </a:ext>
            </a:extLst>
          </p:cNvPr>
          <p:cNvSpPr>
            <a:spLocks noGrp="1"/>
          </p:cNvSpPr>
          <p:nvPr>
            <p:ph type="title"/>
          </p:nvPr>
        </p:nvSpPr>
        <p:spPr/>
        <p:txBody>
          <a:bodyPr/>
          <a:lstStyle/>
          <a:p>
            <a:r>
              <a:rPr lang="en-US" dirty="0"/>
              <a:t>Task 1</a:t>
            </a:r>
            <a:endParaRPr lang="en-IN" dirty="0"/>
          </a:p>
        </p:txBody>
      </p:sp>
      <p:sp>
        <p:nvSpPr>
          <p:cNvPr id="3" name="Content Placeholder 2">
            <a:extLst>
              <a:ext uri="{FF2B5EF4-FFF2-40B4-BE49-F238E27FC236}">
                <a16:creationId xmlns:a16="http://schemas.microsoft.com/office/drawing/2014/main" id="{70874E0F-817F-44B8-A662-2ECA2857C957}"/>
              </a:ext>
            </a:extLst>
          </p:cNvPr>
          <p:cNvSpPr>
            <a:spLocks noGrp="1"/>
          </p:cNvSpPr>
          <p:nvPr>
            <p:ph idx="1"/>
          </p:nvPr>
        </p:nvSpPr>
        <p:spPr>
          <a:xfrm>
            <a:off x="1154954" y="2536824"/>
            <a:ext cx="8825659" cy="4044951"/>
          </a:xfrm>
        </p:spPr>
        <p:txBody>
          <a:bodyPr>
            <a:normAutofit fontScale="92500" lnSpcReduction="10000"/>
          </a:bodyPr>
          <a:lstStyle/>
          <a:p>
            <a:pPr algn="just"/>
            <a:r>
              <a:rPr lang="en-US"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task, for speech-to-speech translation, we use an automatic speech recognizer (ASR) to transcribe text from the original speech in Hindi language. We adapt neural machine translation and text-to-speech models to work for Indian languages and generate translated speech. The Task 1 proceeds in following way: Video  -&gt; English Audio  -&gt; English Text  -&gt; Hindi Text  -&gt; Hindi Audio.</a:t>
            </a:r>
          </a:p>
          <a:p>
            <a:pPr algn="just"/>
            <a:r>
              <a:rPr lang="en-US"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 input given is the video with audio in English language. We extracted English audio from video using Moviepy library. Then converted this audio to text using Deepvoice 2 model of Pytorch. Then translated this English text to Hindi Text using a language translation model of </a:t>
            </a:r>
            <a:r>
              <a:rPr lang="en-US" sz="19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huggingface</a:t>
            </a:r>
            <a:r>
              <a:rPr lang="en-US"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There was limit of 5000 bytes for this model, so we broke the text into several chunks of 2000 bytes and then applied the model. After that using Google API, we generated voice from the translated Hindi text and will merge it using Lip GAN. We adopt this approach to achieve high quality text-to-speech synthesis in our target language.</a:t>
            </a:r>
            <a:endPar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IN" sz="19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b="1" dirty="0">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https://colab.research.google.com/drive/1scp7LqkbFx5QghIPU3W4F-7771BzNV9S?usp=sharing</a:t>
            </a:r>
            <a:endParaRPr lang="en-US" b="1" dirty="0">
              <a:solidFill>
                <a:srgbClr val="0070C0"/>
              </a:solidFill>
              <a:latin typeface="Calibri" panose="020F0502020204030204" pitchFamily="34" charset="0"/>
              <a:cs typeface="Calibri" panose="020F0502020204030204" pitchFamily="34" charset="0"/>
            </a:endParaRPr>
          </a:p>
          <a:p>
            <a:endParaRPr lang="en-IN" dirty="0">
              <a:solidFill>
                <a:schemeClr val="tx1"/>
              </a:solidFill>
            </a:endParaRPr>
          </a:p>
        </p:txBody>
      </p:sp>
    </p:spTree>
    <p:extLst>
      <p:ext uri="{BB962C8B-B14F-4D97-AF65-F5344CB8AC3E}">
        <p14:creationId xmlns:p14="http://schemas.microsoft.com/office/powerpoint/2010/main" val="345201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F3F591D7-9DFF-4B39-B630-24AAE95C3078}"/>
              </a:ext>
            </a:extLst>
          </p:cNvPr>
          <p:cNvPicPr>
            <a:picLocks noGrp="1" noChangeAspect="1"/>
          </p:cNvPicPr>
          <p:nvPr>
            <p:ph idx="1"/>
          </p:nvPr>
        </p:nvPicPr>
        <p:blipFill>
          <a:blip r:embed="rId2"/>
          <a:stretch>
            <a:fillRect/>
          </a:stretch>
        </p:blipFill>
        <p:spPr>
          <a:xfrm>
            <a:off x="1126066" y="1770146"/>
            <a:ext cx="10035037" cy="3311561"/>
          </a:xfrm>
          <a:prstGeom prst="rect">
            <a:avLst/>
          </a:prstGeom>
        </p:spPr>
      </p:pic>
    </p:spTree>
    <p:extLst>
      <p:ext uri="{BB962C8B-B14F-4D97-AF65-F5344CB8AC3E}">
        <p14:creationId xmlns:p14="http://schemas.microsoft.com/office/powerpoint/2010/main" val="174437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1511-3A77-4BED-B4F4-37B746F998AA}"/>
              </a:ext>
            </a:extLst>
          </p:cNvPr>
          <p:cNvSpPr>
            <a:spLocks noGrp="1"/>
          </p:cNvSpPr>
          <p:nvPr>
            <p:ph type="title"/>
          </p:nvPr>
        </p:nvSpPr>
        <p:spPr/>
        <p:txBody>
          <a:bodyPr/>
          <a:lstStyle/>
          <a:p>
            <a:r>
              <a:rPr lang="en-US" dirty="0"/>
              <a:t>TASK 2</a:t>
            </a:r>
            <a:endParaRPr lang="en-IN" dirty="0"/>
          </a:p>
        </p:txBody>
      </p:sp>
      <p:sp>
        <p:nvSpPr>
          <p:cNvPr id="3" name="Content Placeholder 2">
            <a:extLst>
              <a:ext uri="{FF2B5EF4-FFF2-40B4-BE49-F238E27FC236}">
                <a16:creationId xmlns:a16="http://schemas.microsoft.com/office/drawing/2014/main" id="{96B43A3E-B41A-48A8-AE38-5E1898182C24}"/>
              </a:ext>
            </a:extLst>
          </p:cNvPr>
          <p:cNvSpPr>
            <a:spLocks noGrp="1"/>
          </p:cNvSpPr>
          <p:nvPr>
            <p:ph idx="1"/>
          </p:nvPr>
        </p:nvSpPr>
        <p:spPr/>
        <p:txBody>
          <a:bodyPr/>
          <a:lstStyle/>
          <a:p>
            <a:r>
              <a:rPr lang="en-US" sz="3200" b="0" i="1" dirty="0">
                <a:solidFill>
                  <a:srgbClr val="000000"/>
                </a:solidFill>
                <a:effectLst/>
                <a:latin typeface="Calibri" panose="020F0502020204030204" pitchFamily="34" charset="0"/>
                <a:cs typeface="Calibri" panose="020F0502020204030204" pitchFamily="34" charset="0"/>
              </a:rPr>
              <a:t>Introduction</a:t>
            </a:r>
          </a:p>
          <a:p>
            <a:pPr marL="0" indent="0" algn="just">
              <a:buNone/>
            </a:pPr>
            <a:r>
              <a:rPr lang="en-US" b="0" i="1" dirty="0">
                <a:solidFill>
                  <a:schemeClr val="tx1"/>
                </a:solidFill>
                <a:effectLst/>
                <a:latin typeface="Calibri" panose="020F0502020204030204" pitchFamily="34" charset="0"/>
                <a:cs typeface="Calibri" panose="020F0502020204030204" pitchFamily="34" charset="0"/>
              </a:rPr>
              <a:t>In this task we are given with a source or input video and a translated audio speech in </a:t>
            </a:r>
            <a:r>
              <a:rPr lang="en-US" i="1" dirty="0">
                <a:solidFill>
                  <a:schemeClr val="tx1"/>
                </a:solidFill>
                <a:latin typeface="Calibri" panose="020F0502020204030204" pitchFamily="34" charset="0"/>
                <a:cs typeface="Calibri" panose="020F0502020204030204" pitchFamily="34" charset="0"/>
              </a:rPr>
              <a:t>H</a:t>
            </a:r>
            <a:r>
              <a:rPr lang="en-US" b="0" i="1" dirty="0">
                <a:solidFill>
                  <a:schemeClr val="tx1"/>
                </a:solidFill>
                <a:effectLst/>
                <a:latin typeface="Calibri" panose="020F0502020204030204" pitchFamily="34" charset="0"/>
                <a:cs typeface="Calibri" panose="020F0502020204030204" pitchFamily="34" charset="0"/>
              </a:rPr>
              <a:t>indi. The translated audio is created using the English audio or speech from given input video file. Our task is to generate a lip-synced video having speech language as Hindi using these two inputs. </a:t>
            </a:r>
          </a:p>
          <a:p>
            <a:pPr marL="0" indent="0" algn="just">
              <a:buNone/>
            </a:pPr>
            <a:r>
              <a:rPr lang="en-US" i="1" dirty="0">
                <a:solidFill>
                  <a:schemeClr val="tx1"/>
                </a:solidFill>
                <a:latin typeface="Calibri" panose="020F0502020204030204" pitchFamily="34" charset="0"/>
                <a:cs typeface="Calibri" panose="020F0502020204030204" pitchFamily="34" charset="0"/>
              </a:rPr>
              <a:t>This task consists of a GAN network having a generator to generate lip-synced frames and discriminator to check whether lip-synced occurred or not. Both are discussed in detail later on </a:t>
            </a:r>
            <a:endParaRPr lang="en-IN" i="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1756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C50F-CD0A-456D-8720-691844000CF2}"/>
              </a:ext>
            </a:extLst>
          </p:cNvPr>
          <p:cNvSpPr>
            <a:spLocks noGrp="1"/>
          </p:cNvSpPr>
          <p:nvPr>
            <p:ph type="title"/>
          </p:nvPr>
        </p:nvSpPr>
        <p:spPr/>
        <p:txBody>
          <a:bodyPr/>
          <a:lstStyle/>
          <a:p>
            <a:r>
              <a:rPr lang="en-IN" sz="2400" dirty="0"/>
              <a:t>MODEL FORMULATION</a:t>
            </a:r>
          </a:p>
        </p:txBody>
      </p:sp>
      <p:sp>
        <p:nvSpPr>
          <p:cNvPr id="3" name="Content Placeholder 2">
            <a:extLst>
              <a:ext uri="{FF2B5EF4-FFF2-40B4-BE49-F238E27FC236}">
                <a16:creationId xmlns:a16="http://schemas.microsoft.com/office/drawing/2014/main" id="{C0B9CF23-FE9A-4408-9AAE-32EDA8D12CD4}"/>
              </a:ext>
            </a:extLst>
          </p:cNvPr>
          <p:cNvSpPr>
            <a:spLocks noGrp="1"/>
          </p:cNvSpPr>
          <p:nvPr>
            <p:ph idx="1"/>
          </p:nvPr>
        </p:nvSpPr>
        <p:spPr/>
        <p:txBody>
          <a:bodyPr>
            <a:normAutofit/>
          </a:bodyPr>
          <a:lstStyle/>
          <a:p>
            <a:pPr algn="just"/>
            <a:r>
              <a:rPr lang="en-US" i="1" dirty="0">
                <a:solidFill>
                  <a:schemeClr val="tx1"/>
                </a:solidFill>
                <a:latin typeface="Calibri" panose="020F0502020204030204" pitchFamily="34" charset="0"/>
                <a:cs typeface="Calibri" panose="020F0502020204030204" pitchFamily="34" charset="0"/>
              </a:rPr>
              <a:t>In a nutshell, our setup contains two networks, a generator G that generates faces by conditioning on audio inputs and a discriminator D that tests whether the generated face and the input audio are in sync. By training these networks together, the generator G learns to create photo-realistic faces that are accurately in sync with the given input audio.</a:t>
            </a:r>
            <a:endParaRPr lang="en-IN" i="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002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3AFF-2A12-4F13-A7D9-CAA6436A142C}"/>
              </a:ext>
            </a:extLst>
          </p:cNvPr>
          <p:cNvSpPr>
            <a:spLocks noGrp="1"/>
          </p:cNvSpPr>
          <p:nvPr>
            <p:ph type="title"/>
          </p:nvPr>
        </p:nvSpPr>
        <p:spPr/>
        <p:txBody>
          <a:bodyPr/>
          <a:lstStyle/>
          <a:p>
            <a:r>
              <a:rPr lang="en-IN" dirty="0"/>
              <a:t>Generator network</a:t>
            </a:r>
          </a:p>
        </p:txBody>
      </p:sp>
      <p:sp>
        <p:nvSpPr>
          <p:cNvPr id="3" name="Content Placeholder 2">
            <a:extLst>
              <a:ext uri="{FF2B5EF4-FFF2-40B4-BE49-F238E27FC236}">
                <a16:creationId xmlns:a16="http://schemas.microsoft.com/office/drawing/2014/main" id="{6E090A60-54F6-4DC4-937A-648B6BC9EE66}"/>
              </a:ext>
            </a:extLst>
          </p:cNvPr>
          <p:cNvSpPr>
            <a:spLocks noGrp="1"/>
          </p:cNvSpPr>
          <p:nvPr>
            <p:ph idx="1"/>
          </p:nvPr>
        </p:nvSpPr>
        <p:spPr>
          <a:xfrm>
            <a:off x="1154954" y="2603499"/>
            <a:ext cx="10247054" cy="3722655"/>
          </a:xfrm>
        </p:spPr>
        <p:txBody>
          <a:bodyPr>
            <a:normAutofit/>
          </a:bodyPr>
          <a:lstStyle/>
          <a:p>
            <a:pPr algn="just"/>
            <a:r>
              <a:rPr lang="en-US" i="1" dirty="0">
                <a:solidFill>
                  <a:schemeClr val="tx1"/>
                </a:solidFill>
                <a:latin typeface="Calibri" panose="020F0502020204030204" pitchFamily="34" charset="0"/>
                <a:cs typeface="Calibri" panose="020F0502020204030204" pitchFamily="34" charset="0"/>
              </a:rPr>
              <a:t>The generator network contains three branches: </a:t>
            </a:r>
          </a:p>
          <a:p>
            <a:pPr marL="0" indent="0" algn="just">
              <a:buNone/>
            </a:pPr>
            <a:r>
              <a:rPr lang="en-US" i="1" dirty="0">
                <a:solidFill>
                  <a:schemeClr val="tx1"/>
                </a:solidFill>
                <a:latin typeface="Calibri" panose="020F0502020204030204" pitchFamily="34" charset="0"/>
                <a:cs typeface="Calibri" panose="020F0502020204030204" pitchFamily="34" charset="0"/>
              </a:rPr>
              <a:t>(</a:t>
            </a:r>
            <a:r>
              <a:rPr lang="en-US" i="1" dirty="0" err="1">
                <a:solidFill>
                  <a:schemeClr val="tx1"/>
                </a:solidFill>
                <a:latin typeface="Calibri" panose="020F0502020204030204" pitchFamily="34" charset="0"/>
                <a:cs typeface="Calibri" panose="020F0502020204030204" pitchFamily="34" charset="0"/>
              </a:rPr>
              <a:t>i</a:t>
            </a:r>
            <a:r>
              <a:rPr lang="en-US" i="1" dirty="0">
                <a:solidFill>
                  <a:schemeClr val="tx1"/>
                </a:solidFill>
                <a:latin typeface="Calibri" panose="020F0502020204030204" pitchFamily="34" charset="0"/>
                <a:cs typeface="Calibri" panose="020F0502020204030204" pitchFamily="34" charset="0"/>
              </a:rPr>
              <a:t>) Face encoder  (ii) Audio encoder  (iii) Face Decoder.</a:t>
            </a:r>
          </a:p>
          <a:p>
            <a:pPr algn="just"/>
            <a:r>
              <a:rPr lang="en-US" b="1" i="1" u="sng" dirty="0">
                <a:solidFill>
                  <a:schemeClr val="tx1"/>
                </a:solidFill>
                <a:latin typeface="Calibri" panose="020F0502020204030204" pitchFamily="34" charset="0"/>
                <a:cs typeface="Calibri" panose="020F0502020204030204" pitchFamily="34" charset="0"/>
              </a:rPr>
              <a:t>The Face Encoder</a:t>
            </a:r>
          </a:p>
          <a:p>
            <a:pPr marL="0" indent="0" algn="just">
              <a:buNone/>
            </a:pPr>
            <a:r>
              <a:rPr lang="en-US" i="1" dirty="0">
                <a:solidFill>
                  <a:schemeClr val="tx1"/>
                </a:solidFill>
                <a:latin typeface="Calibri" panose="020F0502020204030204" pitchFamily="34" charset="0"/>
                <a:cs typeface="Calibri" panose="020F0502020204030204" pitchFamily="34" charset="0"/>
              </a:rPr>
              <a:t>During the training process of the generator , a face image of random pose and its corresponding audio segment is given as input and the generator is expected to morph the lip shape. Along with the random identity face image I, we also provide the desired pose information of the ground-truth as input to the face encoder. We mask the lower half of the ground truth face image and concatenate it channel-wise with I. </a:t>
            </a:r>
          </a:p>
          <a:p>
            <a:pPr marL="0" indent="0" algn="just">
              <a:buNone/>
            </a:pPr>
            <a:r>
              <a:rPr lang="en-US" i="1" dirty="0">
                <a:solidFill>
                  <a:schemeClr val="tx1"/>
                </a:solidFill>
                <a:latin typeface="Calibri" panose="020F0502020204030204" pitchFamily="34" charset="0"/>
                <a:cs typeface="Calibri" panose="020F0502020204030204" pitchFamily="34" charset="0"/>
              </a:rPr>
              <a:t>The masked ground truth image provides the network with information about the target pose while ensuring that the network never gets any information about the ground truth lip shape. Thus, our final input to the face encoder , a regular CNN, is a HxHx6 image. </a:t>
            </a:r>
            <a:endParaRPr lang="en-IN" i="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6815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E3FDBF8A78F34AACD21ABCC795A358" ma:contentTypeVersion="12" ma:contentTypeDescription="Create a new document." ma:contentTypeScope="" ma:versionID="2c483dce0b5d3dfdaa3f0ae6f8157ac4">
  <xsd:schema xmlns:xsd="http://www.w3.org/2001/XMLSchema" xmlns:xs="http://www.w3.org/2001/XMLSchema" xmlns:p="http://schemas.microsoft.com/office/2006/metadata/properties" xmlns:ns3="f43dd11f-824c-48ad-8964-7a90d5e9b559" xmlns:ns4="d734b3ae-3cf7-4e41-b88c-4b4f9852d4ca" targetNamespace="http://schemas.microsoft.com/office/2006/metadata/properties" ma:root="true" ma:fieldsID="f96a9c89e1d0a98643d3e40232274067" ns3:_="" ns4:_="">
    <xsd:import namespace="f43dd11f-824c-48ad-8964-7a90d5e9b559"/>
    <xsd:import namespace="d734b3ae-3cf7-4e41-b88c-4b4f9852d4c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3dd11f-824c-48ad-8964-7a90d5e9b5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34b3ae-3cf7-4e41-b88c-4b4f9852d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E64E1B-0CBF-43D6-9722-233B90F850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3dd11f-824c-48ad-8964-7a90d5e9b559"/>
    <ds:schemaRef ds:uri="d734b3ae-3cf7-4e41-b88c-4b4f9852d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997A6-127B-44B1-9E21-FC08987ABEAA}">
  <ds:schemaRefs>
    <ds:schemaRef ds:uri="http://purl.org/dc/terms/"/>
    <ds:schemaRef ds:uri="http://purl.org/dc/dcmitype/"/>
    <ds:schemaRef ds:uri="http://www.w3.org/XML/1998/namespace"/>
    <ds:schemaRef ds:uri="d734b3ae-3cf7-4e41-b88c-4b4f9852d4ca"/>
    <ds:schemaRef ds:uri="http://schemas.microsoft.com/office/2006/documentManagement/types"/>
    <ds:schemaRef ds:uri="http://schemas.microsoft.com/office/2006/metadata/properties"/>
    <ds:schemaRef ds:uri="f43dd11f-824c-48ad-8964-7a90d5e9b559"/>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64774BA4-7838-4D44-82B2-2218B4D8AF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486</TotalTime>
  <Words>905</Words>
  <Application>Microsoft Office PowerPoint</Application>
  <PresentationFormat>Widescreen</PresentationFormat>
  <Paragraphs>51</Paragraphs>
  <Slides>18</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Century Gothic</vt:lpstr>
      <vt:lpstr>Wingdings 3</vt:lpstr>
      <vt:lpstr>Ion Boardroom</vt:lpstr>
      <vt:lpstr>Lip Sync STS</vt:lpstr>
      <vt:lpstr>Team Members               </vt:lpstr>
      <vt:lpstr>Overview</vt:lpstr>
      <vt:lpstr> </vt:lpstr>
      <vt:lpstr>Task 1</vt:lpstr>
      <vt:lpstr>PowerPoint Presentation</vt:lpstr>
      <vt:lpstr>TASK 2</vt:lpstr>
      <vt:lpstr>MODEL FORMULATION</vt:lpstr>
      <vt:lpstr>Generator network</vt:lpstr>
      <vt:lpstr>Cont…</vt:lpstr>
      <vt:lpstr>Discriminator network</vt:lpstr>
      <vt:lpstr>PowerPoint Presentation</vt:lpstr>
      <vt:lpstr>PowerPoint Presentation</vt:lpstr>
      <vt:lpstr>Input Audio(Hindi)</vt:lpstr>
      <vt:lpstr>PowerPoint Presentation</vt:lpstr>
      <vt:lpstr>APPLICATIONS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Lip Sync </dc:title>
  <dc:creator>NISHIR AGRAWAL</dc:creator>
  <cp:lastModifiedBy>Prafful Varshney</cp:lastModifiedBy>
  <cp:revision>16</cp:revision>
  <dcterms:created xsi:type="dcterms:W3CDTF">2022-05-05T19:37:26Z</dcterms:created>
  <dcterms:modified xsi:type="dcterms:W3CDTF">2022-05-06T17:34:53Z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0x01010079E3FDBF8A78F34AACD21ABCC795A358</vt:lpwstr>
  </property>
</Properties>
</file>